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4851B-015D-4EC7-BD4C-71DF2E1AFB07}" type="datetimeFigureOut">
              <a:rPr lang="fr-FR" smtClean="0"/>
              <a:pPr/>
              <a:t>02/01/2015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77F32-C5EB-4D9F-80B5-E992EEE44A8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r>
              <a:rPr lang="fr-FR" smtClean="0"/>
              <a:t>Les </a:t>
            </a:r>
            <a:r>
              <a:rPr lang="fr-FR" smtClean="0"/>
              <a:t>exemples </a:t>
            </a:r>
            <a:r>
              <a:rPr lang="fr-FR" dirty="0" smtClean="0"/>
              <a:t>OUI/NON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27302" y="155679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1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924569" y="206084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2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99592" y="25426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3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99592" y="307442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4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913447" y="364775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5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30035" y="416566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6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943890" y="466699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7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71600" y="511562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OUI/NON 8</a:t>
            </a:r>
            <a:endParaRPr lang="fr-FR" dirty="0"/>
          </a:p>
        </p:txBody>
      </p:sp>
      <p:sp>
        <p:nvSpPr>
          <p:cNvPr id="12" name="Bouton d'action : Suivant 11">
            <a:hlinkClick r:id="rId2" action="ppaction://hlinksldjump" highlightClick="1"/>
          </p:cNvPr>
          <p:cNvSpPr/>
          <p:nvPr/>
        </p:nvSpPr>
        <p:spPr>
          <a:xfrm>
            <a:off x="2267744" y="1340768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Bouton d'action : Suivant 12">
            <a:hlinkClick r:id="rId3" action="ppaction://hlinksldjump" highlightClick="1"/>
          </p:cNvPr>
          <p:cNvSpPr/>
          <p:nvPr/>
        </p:nvSpPr>
        <p:spPr>
          <a:xfrm>
            <a:off x="2267744" y="1916832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Bouton d'action : Suivant 13">
            <a:hlinkClick r:id="rId4" action="ppaction://hlinksldjump" highlightClick="1"/>
          </p:cNvPr>
          <p:cNvSpPr/>
          <p:nvPr/>
        </p:nvSpPr>
        <p:spPr>
          <a:xfrm>
            <a:off x="2267744" y="2476308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Bouton d'action : Suivant 14">
            <a:hlinkClick r:id="rId5" action="ppaction://hlinksldjump" highlightClick="1"/>
          </p:cNvPr>
          <p:cNvSpPr/>
          <p:nvPr/>
        </p:nvSpPr>
        <p:spPr>
          <a:xfrm>
            <a:off x="2267744" y="3038517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Bouton d'action : Suivant 15">
            <a:hlinkClick r:id="rId6" action="ppaction://hlinksldjump" highlightClick="1"/>
          </p:cNvPr>
          <p:cNvSpPr/>
          <p:nvPr/>
        </p:nvSpPr>
        <p:spPr>
          <a:xfrm>
            <a:off x="2267744" y="3603269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outon d'action : Suivant 16">
            <a:hlinkClick r:id="rId7" action="ppaction://hlinksldjump" highlightClick="1"/>
          </p:cNvPr>
          <p:cNvSpPr/>
          <p:nvPr/>
        </p:nvSpPr>
        <p:spPr>
          <a:xfrm>
            <a:off x="2267744" y="4124103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Bouton d'action : Suivant 17">
            <a:hlinkClick r:id="rId8" action="ppaction://hlinksldjump" highlightClick="1"/>
          </p:cNvPr>
          <p:cNvSpPr/>
          <p:nvPr/>
        </p:nvSpPr>
        <p:spPr>
          <a:xfrm>
            <a:off x="2267744" y="4642014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Bouton d'action : Suivant 18">
            <a:hlinkClick r:id="rId8" action="ppaction://hlinksldjump" highlightClick="1"/>
          </p:cNvPr>
          <p:cNvSpPr/>
          <p:nvPr/>
        </p:nvSpPr>
        <p:spPr>
          <a:xfrm>
            <a:off x="2267744" y="5157192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ux\AppData\Local\Temp\geogeb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9068" y="1359404"/>
            <a:ext cx="7165863" cy="4139192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1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8" name="Bouton d'action : Accueil 7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roux\AppData\Local\Temp\geogeb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9068" y="1359404"/>
            <a:ext cx="7165863" cy="4139192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2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oux\AppData\Local\Temp\geogeb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751" y="1511804"/>
            <a:ext cx="4666497" cy="3834392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3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 cstate="print"/>
          <a:srcRect l="20750" t="19313" r="27227" b="16704"/>
          <a:stretch>
            <a:fillRect/>
          </a:stretch>
        </p:blipFill>
        <p:spPr bwMode="auto">
          <a:xfrm>
            <a:off x="1475656" y="1052736"/>
            <a:ext cx="676875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4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12" name="Bouton d'action : Accueil 11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roux\AppData\Local\Temp\geogeb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9700" y="0"/>
            <a:ext cx="4044600" cy="6858000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5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ouinon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38425" y="980728"/>
            <a:ext cx="6505575" cy="49149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6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ouinon_7.jpg"/>
          <p:cNvPicPr>
            <a:picLocks noChangeAspect="1"/>
          </p:cNvPicPr>
          <p:nvPr/>
        </p:nvPicPr>
        <p:blipFill>
          <a:blip r:embed="rId2" cstate="print"/>
          <a:srcRect b="55007"/>
          <a:stretch>
            <a:fillRect/>
          </a:stretch>
        </p:blipFill>
        <p:spPr>
          <a:xfrm>
            <a:off x="1403648" y="1628800"/>
            <a:ext cx="6505575" cy="258851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7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ouinon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844824"/>
            <a:ext cx="5694589" cy="6858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11560" y="33265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8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7" name="Bouton d'action : Accueil 6">
            <a:hlinkClick r:id="" action="ppaction://hlinkshowjump?jump=firstslide" highlightClick="1"/>
          </p:cNvPr>
          <p:cNvSpPr/>
          <p:nvPr/>
        </p:nvSpPr>
        <p:spPr>
          <a:xfrm>
            <a:off x="8100392" y="5733256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27</Words>
  <Application>Microsoft Office PowerPoint</Application>
  <PresentationFormat>Affichage à l'écran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Les exemples OUI/NON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figures OUI/NON</dc:title>
  <dc:creator>roux</dc:creator>
  <cp:lastModifiedBy>aurroux</cp:lastModifiedBy>
  <cp:revision>3</cp:revision>
  <dcterms:created xsi:type="dcterms:W3CDTF">2014-03-24T23:45:42Z</dcterms:created>
  <dcterms:modified xsi:type="dcterms:W3CDTF">2015-01-02T14:48:57Z</dcterms:modified>
</cp:coreProperties>
</file>