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714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053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574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821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547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625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11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32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226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179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23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DC6F4-7F89-4E23-98C4-6CE03EC5C89D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65D27-0805-43CB-94A3-0288F9572AD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17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narrations/Narration%20de%20recherche-Abdallah.odt" TargetMode="External"/><Relationship Id="rId2" Type="http://schemas.openxmlformats.org/officeDocument/2006/relationships/hyperlink" Target="narrations/Narration%20de%20recherche-Naima.od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narrations/Narration%20de%20recherche%20Eratosth&#232;ne-Akim.odt" TargetMode="External"/><Relationship Id="rId5" Type="http://schemas.openxmlformats.org/officeDocument/2006/relationships/hyperlink" Target="narrations/Narration%20de%20recherche-Sarah-Ben.odt" TargetMode="External"/><Relationship Id="rId4" Type="http://schemas.openxmlformats.org/officeDocument/2006/relationships/hyperlink" Target="narrations/narration%20de%20recherche%20eratosthene%20-%20zinedine-fin2.od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021274"/>
            <a:ext cx="4351829" cy="5835804"/>
          </a:xfrm>
        </p:spPr>
      </p:pic>
    </p:spTree>
    <p:extLst>
      <p:ext uri="{BB962C8B-B14F-4D97-AF65-F5344CB8AC3E}">
        <p14:creationId xmlns:p14="http://schemas.microsoft.com/office/powerpoint/2010/main" val="1862609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268760"/>
            <a:ext cx="5452860" cy="4934838"/>
          </a:xfrm>
        </p:spPr>
      </p:pic>
    </p:spTree>
    <p:extLst>
      <p:ext uri="{BB962C8B-B14F-4D97-AF65-F5344CB8AC3E}">
        <p14:creationId xmlns:p14="http://schemas.microsoft.com/office/powerpoint/2010/main" val="2564408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217" y="1600200"/>
            <a:ext cx="5029565" cy="4525963"/>
          </a:xfrm>
        </p:spPr>
      </p:pic>
    </p:spTree>
    <p:extLst>
      <p:ext uri="{BB962C8B-B14F-4D97-AF65-F5344CB8AC3E}">
        <p14:creationId xmlns:p14="http://schemas.microsoft.com/office/powerpoint/2010/main" val="3176461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42" y="1600200"/>
            <a:ext cx="4665316" cy="4525963"/>
          </a:xfrm>
        </p:spPr>
      </p:pic>
    </p:spTree>
    <p:extLst>
      <p:ext uri="{BB962C8B-B14F-4D97-AF65-F5344CB8AC3E}">
        <p14:creationId xmlns:p14="http://schemas.microsoft.com/office/powerpoint/2010/main" val="244729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80728"/>
            <a:ext cx="4662189" cy="5691018"/>
          </a:xfrm>
        </p:spPr>
      </p:pic>
    </p:spTree>
    <p:extLst>
      <p:ext uri="{BB962C8B-B14F-4D97-AF65-F5344CB8AC3E}">
        <p14:creationId xmlns:p14="http://schemas.microsoft.com/office/powerpoint/2010/main" val="3678777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733934"/>
            <a:ext cx="4752527" cy="6074422"/>
          </a:xfrm>
        </p:spPr>
      </p:pic>
    </p:spTree>
    <p:extLst>
      <p:ext uri="{BB962C8B-B14F-4D97-AF65-F5344CB8AC3E}">
        <p14:creationId xmlns:p14="http://schemas.microsoft.com/office/powerpoint/2010/main" val="261327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9" y="652511"/>
            <a:ext cx="4392488" cy="6120339"/>
          </a:xfrm>
        </p:spPr>
      </p:pic>
    </p:spTree>
    <p:extLst>
      <p:ext uri="{BB962C8B-B14F-4D97-AF65-F5344CB8AC3E}">
        <p14:creationId xmlns:p14="http://schemas.microsoft.com/office/powerpoint/2010/main" val="243345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fr-FR" dirty="0" smtClean="0"/>
              <a:t>Narration de recherche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Les élèves continuent à travailler à distance sur la version numérique de leur narration, ils l’améliorent chacun à leur rythme. Certains auront eu besoin de 6 corrections pour aboutir à une version aboutie :</a:t>
            </a:r>
          </a:p>
          <a:p>
            <a:pPr lvl="1"/>
            <a:r>
              <a:rPr lang="fr-FR" dirty="0" smtClean="0"/>
              <a:t>Exemple 1 (</a:t>
            </a:r>
            <a:r>
              <a:rPr lang="fr-FR" dirty="0" smtClean="0">
                <a:hlinkClick r:id="rId2" action="ppaction://hlinkfile"/>
              </a:rPr>
              <a:t>version 1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Exemple 2 (</a:t>
            </a:r>
            <a:r>
              <a:rPr lang="fr-FR" dirty="0" smtClean="0">
                <a:hlinkClick r:id="rId3" action="ppaction://hlinkfile"/>
              </a:rPr>
              <a:t>version 2</a:t>
            </a:r>
            <a:r>
              <a:rPr lang="fr-FR" dirty="0" smtClean="0"/>
              <a:t>)</a:t>
            </a:r>
          </a:p>
          <a:p>
            <a:pPr lvl="1"/>
            <a:r>
              <a:rPr lang="fr-FR" dirty="0" smtClean="0"/>
              <a:t>Exemples 3 (versions abouties) </a:t>
            </a:r>
            <a:r>
              <a:rPr lang="fr-FR" dirty="0" smtClean="0">
                <a:hlinkClick r:id="rId4" action="ppaction://hlinkfile"/>
              </a:rPr>
              <a:t>1</a:t>
            </a:r>
            <a:r>
              <a:rPr lang="fr-FR" dirty="0" smtClean="0"/>
              <a:t> – </a:t>
            </a:r>
            <a:r>
              <a:rPr lang="fr-FR" dirty="0" smtClean="0">
                <a:hlinkClick r:id="rId5" action="ppaction://hlinkfile"/>
              </a:rPr>
              <a:t>2</a:t>
            </a:r>
            <a:r>
              <a:rPr lang="fr-FR" dirty="0" smtClean="0"/>
              <a:t> – </a:t>
            </a:r>
            <a:r>
              <a:rPr lang="fr-FR" dirty="0" smtClean="0">
                <a:hlinkClick r:id="rId6" action="ppaction://hlinkfile"/>
              </a:rPr>
              <a:t>3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283432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83</Words>
  <Application>Microsoft Office PowerPoint</Application>
  <PresentationFormat>Affichage à l'écran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Narration de recherche</vt:lpstr>
      <vt:lpstr>Narration de recherche</vt:lpstr>
      <vt:lpstr>Narration de recherche</vt:lpstr>
      <vt:lpstr>Narration de recherche</vt:lpstr>
      <vt:lpstr>Narration de recherche</vt:lpstr>
      <vt:lpstr>Narration de recherche</vt:lpstr>
      <vt:lpstr>Narration de recherche</vt:lpstr>
      <vt:lpstr>Narration de recherche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Narration de recherche</dc:title>
  <dc:creator>Guilhem</dc:creator>
  <cp:lastModifiedBy>Guilhem</cp:lastModifiedBy>
  <cp:revision>3</cp:revision>
  <dcterms:created xsi:type="dcterms:W3CDTF">2013-06-02T21:23:17Z</dcterms:created>
  <dcterms:modified xsi:type="dcterms:W3CDTF">2013-06-02T21:40:07Z</dcterms:modified>
</cp:coreProperties>
</file>