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E86D-1085-482C-A894-91C828896CB4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13F08-504F-4E6F-A681-443C4A6C09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46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E86D-1085-482C-A894-91C828896CB4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13F08-504F-4E6F-A681-443C4A6C09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6731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E86D-1085-482C-A894-91C828896CB4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13F08-504F-4E6F-A681-443C4A6C09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376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E86D-1085-482C-A894-91C828896CB4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13F08-504F-4E6F-A681-443C4A6C09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9829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E86D-1085-482C-A894-91C828896CB4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13F08-504F-4E6F-A681-443C4A6C09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840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E86D-1085-482C-A894-91C828896CB4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13F08-504F-4E6F-A681-443C4A6C09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910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E86D-1085-482C-A894-91C828896CB4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13F08-504F-4E6F-A681-443C4A6C09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0461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E86D-1085-482C-A894-91C828896CB4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13F08-504F-4E6F-A681-443C4A6C09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5883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E86D-1085-482C-A894-91C828896CB4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13F08-504F-4E6F-A681-443C4A6C09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1128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E86D-1085-482C-A894-91C828896CB4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13F08-504F-4E6F-A681-443C4A6C09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9142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1E86D-1085-482C-A894-91C828896CB4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13F08-504F-4E6F-A681-443C4A6C09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719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1E86D-1085-482C-A894-91C828896CB4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13F08-504F-4E6F-A681-443C4A6C09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0691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Productions de français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178" y="1600200"/>
            <a:ext cx="3679644" cy="4525963"/>
          </a:xfrm>
        </p:spPr>
      </p:pic>
    </p:spTree>
    <p:extLst>
      <p:ext uri="{BB962C8B-B14F-4D97-AF65-F5344CB8AC3E}">
        <p14:creationId xmlns:p14="http://schemas.microsoft.com/office/powerpoint/2010/main" val="4195446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Productions de français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532" y="1600200"/>
            <a:ext cx="6502935" cy="4525963"/>
          </a:xfrm>
        </p:spPr>
      </p:pic>
    </p:spTree>
    <p:extLst>
      <p:ext uri="{BB962C8B-B14F-4D97-AF65-F5344CB8AC3E}">
        <p14:creationId xmlns:p14="http://schemas.microsoft.com/office/powerpoint/2010/main" val="3491190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Productions de français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733" y="1600200"/>
            <a:ext cx="6204534" cy="4525963"/>
          </a:xfrm>
        </p:spPr>
      </p:pic>
    </p:spTree>
    <p:extLst>
      <p:ext uri="{BB962C8B-B14F-4D97-AF65-F5344CB8AC3E}">
        <p14:creationId xmlns:p14="http://schemas.microsoft.com/office/powerpoint/2010/main" val="38435556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</Words>
  <Application>Microsoft Office PowerPoint</Application>
  <PresentationFormat>Affichage à l'écran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Productions de français</vt:lpstr>
      <vt:lpstr>Productions de français</vt:lpstr>
      <vt:lpstr>Productions de français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Productions de français</dc:title>
  <dc:creator>Guilhem</dc:creator>
  <cp:lastModifiedBy>Guilhem</cp:lastModifiedBy>
  <cp:revision>1</cp:revision>
  <dcterms:created xsi:type="dcterms:W3CDTF">2013-06-02T21:00:53Z</dcterms:created>
  <dcterms:modified xsi:type="dcterms:W3CDTF">2013-06-02T21:03:06Z</dcterms:modified>
</cp:coreProperties>
</file>