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595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13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41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3003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47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804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720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827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680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13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81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FDE9-EBB4-4ECC-9636-0AAE286E5FB5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24B94-BF19-47EE-A79E-81C9751AFF4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9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en sciences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81438"/>
            <a:ext cx="8229600" cy="3763487"/>
          </a:xfrm>
        </p:spPr>
      </p:pic>
    </p:spTree>
    <p:extLst>
      <p:ext uri="{BB962C8B-B14F-4D97-AF65-F5344CB8AC3E}">
        <p14:creationId xmlns:p14="http://schemas.microsoft.com/office/powerpoint/2010/main" val="249932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en sciences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640" y="1600200"/>
            <a:ext cx="5312719" cy="4525963"/>
          </a:xfrm>
        </p:spPr>
      </p:pic>
    </p:spTree>
    <p:extLst>
      <p:ext uri="{BB962C8B-B14F-4D97-AF65-F5344CB8AC3E}">
        <p14:creationId xmlns:p14="http://schemas.microsoft.com/office/powerpoint/2010/main" val="4207513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en sciences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12776"/>
            <a:ext cx="4571437" cy="2212925"/>
          </a:xfr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645024"/>
            <a:ext cx="3516307" cy="305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12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en sciences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541" y="1600200"/>
            <a:ext cx="5014917" cy="4525963"/>
          </a:xfrm>
        </p:spPr>
      </p:pic>
    </p:spTree>
    <p:extLst>
      <p:ext uri="{BB962C8B-B14F-4D97-AF65-F5344CB8AC3E}">
        <p14:creationId xmlns:p14="http://schemas.microsoft.com/office/powerpoint/2010/main" val="3587746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en sciences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61061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en sciences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352" y="1600200"/>
            <a:ext cx="5377295" cy="4525963"/>
          </a:xfrm>
        </p:spPr>
      </p:pic>
    </p:spTree>
    <p:extLst>
      <p:ext uri="{BB962C8B-B14F-4D97-AF65-F5344CB8AC3E}">
        <p14:creationId xmlns:p14="http://schemas.microsoft.com/office/powerpoint/2010/main" val="34725955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18</Words>
  <Application>Microsoft Office PowerPoint</Application>
  <PresentationFormat>Affichage à l'écran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Productions en sciences</vt:lpstr>
      <vt:lpstr>Productions en sciences</vt:lpstr>
      <vt:lpstr>Productions en sciences</vt:lpstr>
      <vt:lpstr>Productions en sciences</vt:lpstr>
      <vt:lpstr>Productions en sciences</vt:lpstr>
      <vt:lpstr>Productions en sciences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Productions en sciences</dc:title>
  <dc:creator>Guilhem</dc:creator>
  <cp:lastModifiedBy>Guilhem</cp:lastModifiedBy>
  <cp:revision>2</cp:revision>
  <dcterms:created xsi:type="dcterms:W3CDTF">2013-06-02T21:04:33Z</dcterms:created>
  <dcterms:modified xsi:type="dcterms:W3CDTF">2013-06-02T21:57:12Z</dcterms:modified>
</cp:coreProperties>
</file>