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38B0-D7B0-48BC-AFE8-4A1964C6A170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1783-80FB-4FBD-9A5D-EA5C73B68B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481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38B0-D7B0-48BC-AFE8-4A1964C6A170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1783-80FB-4FBD-9A5D-EA5C73B68B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751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38B0-D7B0-48BC-AFE8-4A1964C6A170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1783-80FB-4FBD-9A5D-EA5C73B68B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493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38B0-D7B0-48BC-AFE8-4A1964C6A170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1783-80FB-4FBD-9A5D-EA5C73B68B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2538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38B0-D7B0-48BC-AFE8-4A1964C6A170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1783-80FB-4FBD-9A5D-EA5C73B68B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051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38B0-D7B0-48BC-AFE8-4A1964C6A170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1783-80FB-4FBD-9A5D-EA5C73B68B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64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38B0-D7B0-48BC-AFE8-4A1964C6A170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1783-80FB-4FBD-9A5D-EA5C73B68B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7515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38B0-D7B0-48BC-AFE8-4A1964C6A170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1783-80FB-4FBD-9A5D-EA5C73B68B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945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38B0-D7B0-48BC-AFE8-4A1964C6A170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1783-80FB-4FBD-9A5D-EA5C73B68B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375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38B0-D7B0-48BC-AFE8-4A1964C6A170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1783-80FB-4FBD-9A5D-EA5C73B68B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1041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138B0-D7B0-48BC-AFE8-4A1964C6A170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A1783-80FB-4FBD-9A5D-EA5C73B68B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8200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138B0-D7B0-48BC-AFE8-4A1964C6A170}" type="datetimeFigureOut">
              <a:rPr lang="fr-FR" smtClean="0"/>
              <a:t>02/06/2013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A1783-80FB-4FBD-9A5D-EA5C73B68B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3527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Modélisation mathématiques</a:t>
            </a:r>
            <a:endParaRPr lang="fr-FR" dirty="0"/>
          </a:p>
        </p:txBody>
      </p:sp>
      <p:pic>
        <p:nvPicPr>
          <p:cNvPr id="12" name="Espace réservé du contenu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102" y="1600200"/>
            <a:ext cx="6767795" cy="4525963"/>
          </a:xfrm>
        </p:spPr>
      </p:pic>
    </p:spTree>
    <p:extLst>
      <p:ext uri="{BB962C8B-B14F-4D97-AF65-F5344CB8AC3E}">
        <p14:creationId xmlns:p14="http://schemas.microsoft.com/office/powerpoint/2010/main" val="2109479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Modélisation mathématiques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528" y="1600200"/>
            <a:ext cx="4896943" cy="4525963"/>
          </a:xfrm>
        </p:spPr>
      </p:pic>
    </p:spTree>
    <p:extLst>
      <p:ext uri="{BB962C8B-B14F-4D97-AF65-F5344CB8AC3E}">
        <p14:creationId xmlns:p14="http://schemas.microsoft.com/office/powerpoint/2010/main" val="3080194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Modélisation mathématiques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55" y="1600200"/>
            <a:ext cx="7359289" cy="4525963"/>
          </a:xfrm>
        </p:spPr>
      </p:pic>
    </p:spTree>
    <p:extLst>
      <p:ext uri="{BB962C8B-B14F-4D97-AF65-F5344CB8AC3E}">
        <p14:creationId xmlns:p14="http://schemas.microsoft.com/office/powerpoint/2010/main" val="430685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Modélisation mathématiques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06" y="1600200"/>
            <a:ext cx="7888388" cy="4525963"/>
          </a:xfrm>
        </p:spPr>
      </p:pic>
    </p:spTree>
    <p:extLst>
      <p:ext uri="{BB962C8B-B14F-4D97-AF65-F5344CB8AC3E}">
        <p14:creationId xmlns:p14="http://schemas.microsoft.com/office/powerpoint/2010/main" val="16966140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</Words>
  <Application>Microsoft Office PowerPoint</Application>
  <PresentationFormat>Affichage à l'écran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Modélisation mathématiques</vt:lpstr>
      <vt:lpstr>Modélisation mathématiques</vt:lpstr>
      <vt:lpstr>Modélisation mathématiques</vt:lpstr>
      <vt:lpstr>Modélisation mathématiques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Modélisation mathématiques</dc:title>
  <dc:creator>Guilhem</dc:creator>
  <cp:lastModifiedBy>Guilhem</cp:lastModifiedBy>
  <cp:revision>2</cp:revision>
  <dcterms:created xsi:type="dcterms:W3CDTF">2013-06-02T21:18:58Z</dcterms:created>
  <dcterms:modified xsi:type="dcterms:W3CDTF">2013-06-02T21:58:07Z</dcterms:modified>
</cp:coreProperties>
</file>