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294" r:id="rId4"/>
    <p:sldId id="288" r:id="rId5"/>
    <p:sldId id="289" r:id="rId6"/>
    <p:sldId id="271" r:id="rId7"/>
    <p:sldId id="272" r:id="rId8"/>
    <p:sldId id="273" r:id="rId9"/>
    <p:sldId id="291" r:id="rId10"/>
    <p:sldId id="276" r:id="rId11"/>
    <p:sldId id="278" r:id="rId12"/>
    <p:sldId id="29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22" autoAdjust="0"/>
    <p:restoredTop sz="94660"/>
  </p:normalViewPr>
  <p:slideViewPr>
    <p:cSldViewPr snapToGrid="0">
      <p:cViewPr varScale="1">
        <p:scale>
          <a:sx n="64" d="100"/>
          <a:sy n="64" d="100"/>
        </p:scale>
        <p:origin x="8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3F5344-43CA-46BE-A1D1-0F79C29D089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MY"/>
        </a:p>
      </dgm:t>
    </dgm:pt>
    <dgm:pt modelId="{927C2D36-D5D1-4D5D-8CE5-991E459BAD74}">
      <dgm:prSet phldrT="[Text]"/>
      <dgm:spPr/>
      <dgm:t>
        <a:bodyPr/>
        <a:lstStyle/>
        <a:p>
          <a:r>
            <a:rPr lang="en-US" dirty="0"/>
            <a:t>Curricular Development</a:t>
          </a:r>
          <a:endParaRPr lang="en-MY" dirty="0"/>
        </a:p>
      </dgm:t>
    </dgm:pt>
    <dgm:pt modelId="{7573A485-9051-437E-B0FE-64AF1EB8C45B}" type="parTrans" cxnId="{ED1C86D7-0C36-4526-8415-731D188B45DD}">
      <dgm:prSet/>
      <dgm:spPr/>
      <dgm:t>
        <a:bodyPr/>
        <a:lstStyle/>
        <a:p>
          <a:endParaRPr lang="en-MY"/>
        </a:p>
      </dgm:t>
    </dgm:pt>
    <dgm:pt modelId="{D911D4B9-30CF-46B8-8C7F-084FBCDC04D9}" type="sibTrans" cxnId="{ED1C86D7-0C36-4526-8415-731D188B45DD}">
      <dgm:prSet/>
      <dgm:spPr/>
      <dgm:t>
        <a:bodyPr/>
        <a:lstStyle/>
        <a:p>
          <a:endParaRPr lang="en-MY"/>
        </a:p>
      </dgm:t>
    </dgm:pt>
    <dgm:pt modelId="{0DE63B91-3AD5-4F8F-AED4-10C1E74D8AD8}">
      <dgm:prSet phldrT="[Text]"/>
      <dgm:spPr/>
      <dgm:t>
        <a:bodyPr/>
        <a:lstStyle/>
        <a:p>
          <a:r>
            <a:rPr lang="en-US" dirty="0"/>
            <a:t>Curriculum</a:t>
          </a:r>
          <a:endParaRPr lang="en-MY" dirty="0"/>
        </a:p>
      </dgm:t>
    </dgm:pt>
    <dgm:pt modelId="{890659BB-E37E-4DBC-BBF0-D850CAAB10BA}" type="parTrans" cxnId="{C63B5F12-D6CA-41B2-81DD-DCE27A610BBF}">
      <dgm:prSet/>
      <dgm:spPr/>
      <dgm:t>
        <a:bodyPr/>
        <a:lstStyle/>
        <a:p>
          <a:endParaRPr lang="en-MY"/>
        </a:p>
      </dgm:t>
    </dgm:pt>
    <dgm:pt modelId="{B37893DA-6013-4AF8-951E-3CBB1A235858}" type="sibTrans" cxnId="{C63B5F12-D6CA-41B2-81DD-DCE27A610BBF}">
      <dgm:prSet/>
      <dgm:spPr/>
      <dgm:t>
        <a:bodyPr/>
        <a:lstStyle/>
        <a:p>
          <a:endParaRPr lang="en-MY"/>
        </a:p>
      </dgm:t>
    </dgm:pt>
    <dgm:pt modelId="{0ACDD6D4-A959-4584-936C-88B3A0D145FB}">
      <dgm:prSet phldrT="[Text]"/>
      <dgm:spPr/>
      <dgm:t>
        <a:bodyPr/>
        <a:lstStyle/>
        <a:p>
          <a:r>
            <a:rPr lang="en-US" dirty="0"/>
            <a:t>Innovations</a:t>
          </a:r>
          <a:endParaRPr lang="en-MY" dirty="0"/>
        </a:p>
      </dgm:t>
    </dgm:pt>
    <dgm:pt modelId="{AEA144BA-5F32-458C-9847-2E7AD48C7CC4}" type="parTrans" cxnId="{E57ACDAD-1527-47F6-A6C4-A62490728B02}">
      <dgm:prSet/>
      <dgm:spPr/>
      <dgm:t>
        <a:bodyPr/>
        <a:lstStyle/>
        <a:p>
          <a:endParaRPr lang="en-MY"/>
        </a:p>
      </dgm:t>
    </dgm:pt>
    <dgm:pt modelId="{41D55141-2766-4A26-A4DC-38D215A0F6B1}" type="sibTrans" cxnId="{E57ACDAD-1527-47F6-A6C4-A62490728B02}">
      <dgm:prSet/>
      <dgm:spPr/>
      <dgm:t>
        <a:bodyPr/>
        <a:lstStyle/>
        <a:p>
          <a:endParaRPr lang="en-MY"/>
        </a:p>
      </dgm:t>
    </dgm:pt>
    <dgm:pt modelId="{2BC5A90F-FB03-4539-9C7D-C6F6F112E07D}">
      <dgm:prSet phldrT="[Text]"/>
      <dgm:spPr/>
      <dgm:t>
        <a:bodyPr/>
        <a:lstStyle/>
        <a:p>
          <a:r>
            <a:rPr lang="en-US" dirty="0"/>
            <a:t>Teaching Resource</a:t>
          </a:r>
          <a:endParaRPr lang="en-MY" dirty="0"/>
        </a:p>
      </dgm:t>
    </dgm:pt>
    <dgm:pt modelId="{B4FE356E-68AA-4030-A146-B448F8165332}" type="parTrans" cxnId="{43019B35-E671-47E3-B73F-07E6EECC9D19}">
      <dgm:prSet/>
      <dgm:spPr/>
      <dgm:t>
        <a:bodyPr/>
        <a:lstStyle/>
        <a:p>
          <a:endParaRPr lang="en-MY"/>
        </a:p>
      </dgm:t>
    </dgm:pt>
    <dgm:pt modelId="{E9DC9F13-F011-4D54-97AC-15E67184653D}" type="sibTrans" cxnId="{43019B35-E671-47E3-B73F-07E6EECC9D19}">
      <dgm:prSet/>
      <dgm:spPr/>
      <dgm:t>
        <a:bodyPr/>
        <a:lstStyle/>
        <a:p>
          <a:endParaRPr lang="en-MY"/>
        </a:p>
      </dgm:t>
    </dgm:pt>
    <dgm:pt modelId="{AF469FC2-B5F3-4BCC-AE6D-8533E0487D02}" type="asst">
      <dgm:prSet/>
      <dgm:spPr/>
      <dgm:t>
        <a:bodyPr/>
        <a:lstStyle/>
        <a:p>
          <a:r>
            <a:rPr lang="en-US" dirty="0"/>
            <a:t>Curriculum Standards</a:t>
          </a:r>
          <a:endParaRPr lang="en-MY" dirty="0"/>
        </a:p>
      </dgm:t>
    </dgm:pt>
    <dgm:pt modelId="{8B857B7D-E4A5-4102-BEFF-1D2F8487DF66}" type="parTrans" cxnId="{66738A3F-BF83-4078-BE66-0728E9AF94BC}">
      <dgm:prSet/>
      <dgm:spPr/>
      <dgm:t>
        <a:bodyPr/>
        <a:lstStyle/>
        <a:p>
          <a:endParaRPr lang="en-MY"/>
        </a:p>
      </dgm:t>
    </dgm:pt>
    <dgm:pt modelId="{33BD2871-176C-4922-815B-BDE1AAA5E2DF}" type="sibTrans" cxnId="{66738A3F-BF83-4078-BE66-0728E9AF94BC}">
      <dgm:prSet/>
      <dgm:spPr/>
      <dgm:t>
        <a:bodyPr/>
        <a:lstStyle/>
        <a:p>
          <a:endParaRPr lang="en-MY"/>
        </a:p>
      </dgm:t>
    </dgm:pt>
    <dgm:pt modelId="{498F2309-B09A-4925-8D8E-44FEE210053D}" type="asst">
      <dgm:prSet/>
      <dgm:spPr/>
      <dgm:t>
        <a:bodyPr/>
        <a:lstStyle/>
        <a:p>
          <a:r>
            <a:rPr lang="en-US" dirty="0"/>
            <a:t>New Curriculum</a:t>
          </a:r>
          <a:endParaRPr lang="en-MY" dirty="0"/>
        </a:p>
      </dgm:t>
    </dgm:pt>
    <dgm:pt modelId="{9968C401-7BCB-4949-A0EE-CC1B595AC6B0}" type="parTrans" cxnId="{7AB4C955-EC51-45AB-A74D-7230BE9FEDB2}">
      <dgm:prSet/>
      <dgm:spPr/>
      <dgm:t>
        <a:bodyPr/>
        <a:lstStyle/>
        <a:p>
          <a:endParaRPr lang="en-MY"/>
        </a:p>
      </dgm:t>
    </dgm:pt>
    <dgm:pt modelId="{7DF42A76-027D-497F-AA15-4FFA400FC221}" type="sibTrans" cxnId="{7AB4C955-EC51-45AB-A74D-7230BE9FEDB2}">
      <dgm:prSet/>
      <dgm:spPr/>
      <dgm:t>
        <a:bodyPr/>
        <a:lstStyle/>
        <a:p>
          <a:endParaRPr lang="en-MY"/>
        </a:p>
      </dgm:t>
    </dgm:pt>
    <dgm:pt modelId="{E59E9C35-3A30-4A18-9BA9-8424C3CEA67E}" type="asst">
      <dgm:prSet/>
      <dgm:spPr/>
      <dgm:t>
        <a:bodyPr/>
        <a:lstStyle/>
        <a:p>
          <a:r>
            <a:rPr lang="en-US" dirty="0"/>
            <a:t>Pedagogies</a:t>
          </a:r>
          <a:endParaRPr lang="en-MY" dirty="0"/>
        </a:p>
      </dgm:t>
    </dgm:pt>
    <dgm:pt modelId="{B8709C93-1195-4BF5-9700-0627435F653D}" type="parTrans" cxnId="{82F9FE64-D50D-48A1-BF63-8A642F79CE66}">
      <dgm:prSet/>
      <dgm:spPr/>
      <dgm:t>
        <a:bodyPr/>
        <a:lstStyle/>
        <a:p>
          <a:endParaRPr lang="en-MY"/>
        </a:p>
      </dgm:t>
    </dgm:pt>
    <dgm:pt modelId="{2F4A47CD-C6F3-4595-BF8C-56B3FD803494}" type="sibTrans" cxnId="{82F9FE64-D50D-48A1-BF63-8A642F79CE66}">
      <dgm:prSet/>
      <dgm:spPr/>
      <dgm:t>
        <a:bodyPr/>
        <a:lstStyle/>
        <a:p>
          <a:endParaRPr lang="en-MY"/>
        </a:p>
      </dgm:t>
    </dgm:pt>
    <dgm:pt modelId="{E7038458-AAC1-4451-A36E-2249BDEC12BD}" type="asst">
      <dgm:prSet/>
      <dgm:spPr/>
      <dgm:t>
        <a:bodyPr/>
        <a:lstStyle/>
        <a:p>
          <a:r>
            <a:rPr lang="en-US" dirty="0"/>
            <a:t>Technology</a:t>
          </a:r>
          <a:endParaRPr lang="en-MY" dirty="0"/>
        </a:p>
      </dgm:t>
    </dgm:pt>
    <dgm:pt modelId="{381BEBCD-C77F-4C28-98E2-C564302D2E68}" type="parTrans" cxnId="{7DA6FA44-ED2F-45ED-9856-E7ED1EF1A9CA}">
      <dgm:prSet/>
      <dgm:spPr/>
      <dgm:t>
        <a:bodyPr/>
        <a:lstStyle/>
        <a:p>
          <a:endParaRPr lang="en-MY"/>
        </a:p>
      </dgm:t>
    </dgm:pt>
    <dgm:pt modelId="{5BCCCFF4-899A-4470-AD9C-E790B62C0E7E}" type="sibTrans" cxnId="{7DA6FA44-ED2F-45ED-9856-E7ED1EF1A9CA}">
      <dgm:prSet/>
      <dgm:spPr/>
      <dgm:t>
        <a:bodyPr/>
        <a:lstStyle/>
        <a:p>
          <a:endParaRPr lang="en-MY"/>
        </a:p>
      </dgm:t>
    </dgm:pt>
    <dgm:pt modelId="{F9FD677D-5849-48B0-9B11-36B24972CE39}" type="asst">
      <dgm:prSet/>
      <dgm:spPr/>
      <dgm:t>
        <a:bodyPr/>
        <a:lstStyle/>
        <a:p>
          <a:r>
            <a:rPr lang="en-US" dirty="0"/>
            <a:t>Textbook</a:t>
          </a:r>
          <a:endParaRPr lang="en-MY" dirty="0"/>
        </a:p>
      </dgm:t>
    </dgm:pt>
    <dgm:pt modelId="{FD615543-D285-4AC3-BA86-63601BF33C36}" type="parTrans" cxnId="{4654A653-8231-4A4B-8AE2-C96C80EDF929}">
      <dgm:prSet/>
      <dgm:spPr/>
      <dgm:t>
        <a:bodyPr/>
        <a:lstStyle/>
        <a:p>
          <a:endParaRPr lang="en-MY"/>
        </a:p>
      </dgm:t>
    </dgm:pt>
    <dgm:pt modelId="{4EEFC8E9-43A4-45CD-8627-421EABA9CD5B}" type="sibTrans" cxnId="{4654A653-8231-4A4B-8AE2-C96C80EDF929}">
      <dgm:prSet/>
      <dgm:spPr/>
      <dgm:t>
        <a:bodyPr/>
        <a:lstStyle/>
        <a:p>
          <a:endParaRPr lang="en-MY"/>
        </a:p>
      </dgm:t>
    </dgm:pt>
    <dgm:pt modelId="{191AC10A-E797-46F2-A20C-88A5C02008F1}" type="asst">
      <dgm:prSet/>
      <dgm:spPr/>
      <dgm:t>
        <a:bodyPr/>
        <a:lstStyle/>
        <a:p>
          <a:r>
            <a:rPr lang="en-US" dirty="0"/>
            <a:t>Workbook, Teachers’ Guide</a:t>
          </a:r>
          <a:endParaRPr lang="en-MY" dirty="0"/>
        </a:p>
      </dgm:t>
    </dgm:pt>
    <dgm:pt modelId="{50BA8FA1-D740-4D0E-A087-94F9CD7CF8CD}" type="parTrans" cxnId="{EF562B8E-1239-4A09-A11F-46F79945B256}">
      <dgm:prSet/>
      <dgm:spPr/>
      <dgm:t>
        <a:bodyPr/>
        <a:lstStyle/>
        <a:p>
          <a:endParaRPr lang="en-MY"/>
        </a:p>
      </dgm:t>
    </dgm:pt>
    <dgm:pt modelId="{22890A9E-2925-4D2B-AA6D-74E713BF7C35}" type="sibTrans" cxnId="{EF562B8E-1239-4A09-A11F-46F79945B256}">
      <dgm:prSet/>
      <dgm:spPr/>
      <dgm:t>
        <a:bodyPr/>
        <a:lstStyle/>
        <a:p>
          <a:endParaRPr lang="en-MY"/>
        </a:p>
      </dgm:t>
    </dgm:pt>
    <dgm:pt modelId="{B7E2B63A-280C-40E6-AC50-333A73AE0DE9}" type="asst">
      <dgm:prSet/>
      <dgm:spPr/>
      <dgm:t>
        <a:bodyPr/>
        <a:lstStyle/>
        <a:p>
          <a:r>
            <a:rPr lang="en-US" dirty="0"/>
            <a:t>Translation</a:t>
          </a:r>
          <a:endParaRPr lang="en-MY" dirty="0"/>
        </a:p>
      </dgm:t>
    </dgm:pt>
    <dgm:pt modelId="{04FEE03A-ACB6-4B70-BC2D-0609E044B8BF}" type="parTrans" cxnId="{89FB8522-B854-4F0A-9AFD-F512B664CC72}">
      <dgm:prSet/>
      <dgm:spPr/>
      <dgm:t>
        <a:bodyPr/>
        <a:lstStyle/>
        <a:p>
          <a:endParaRPr lang="en-MY"/>
        </a:p>
      </dgm:t>
    </dgm:pt>
    <dgm:pt modelId="{416C3BFA-CF92-4C3B-A35D-7F926433CFCA}" type="sibTrans" cxnId="{89FB8522-B854-4F0A-9AFD-F512B664CC72}">
      <dgm:prSet/>
      <dgm:spPr/>
      <dgm:t>
        <a:bodyPr/>
        <a:lstStyle/>
        <a:p>
          <a:endParaRPr lang="en-MY"/>
        </a:p>
      </dgm:t>
    </dgm:pt>
    <dgm:pt modelId="{EAD1AF8D-0FB5-40F1-8091-E66F781D1AA9}" type="asst">
      <dgm:prSet/>
      <dgm:spPr/>
      <dgm:t>
        <a:bodyPr/>
        <a:lstStyle/>
        <a:p>
          <a:r>
            <a:rPr lang="en-US" dirty="0"/>
            <a:t>Adaptation of foreign textbook</a:t>
          </a:r>
          <a:endParaRPr lang="en-MY" dirty="0"/>
        </a:p>
      </dgm:t>
    </dgm:pt>
    <dgm:pt modelId="{F06610DE-BB8D-4557-B90B-D7B7961FD5AD}" type="parTrans" cxnId="{AD8C4AAC-2BFF-4D96-9BF5-DC67B2EADE9D}">
      <dgm:prSet/>
      <dgm:spPr/>
      <dgm:t>
        <a:bodyPr/>
        <a:lstStyle/>
        <a:p>
          <a:endParaRPr lang="en-MY"/>
        </a:p>
      </dgm:t>
    </dgm:pt>
    <dgm:pt modelId="{63C29D9D-D294-4388-A3B6-AA657A28D9CE}" type="sibTrans" cxnId="{AD8C4AAC-2BFF-4D96-9BF5-DC67B2EADE9D}">
      <dgm:prSet/>
      <dgm:spPr/>
      <dgm:t>
        <a:bodyPr/>
        <a:lstStyle/>
        <a:p>
          <a:endParaRPr lang="en-MY"/>
        </a:p>
      </dgm:t>
    </dgm:pt>
    <dgm:pt modelId="{F967A439-C57C-457B-B623-9FC44C6F39E3}" type="pres">
      <dgm:prSet presAssocID="{493F5344-43CA-46BE-A1D1-0F79C29D0897}" presName="hierChild1" presStyleCnt="0">
        <dgm:presLayoutVars>
          <dgm:orgChart val="1"/>
          <dgm:chPref val="1"/>
          <dgm:dir/>
          <dgm:animOne val="branch"/>
          <dgm:animLvl val="lvl"/>
          <dgm:resizeHandles/>
        </dgm:presLayoutVars>
      </dgm:prSet>
      <dgm:spPr/>
    </dgm:pt>
    <dgm:pt modelId="{824256E1-764E-4B31-A1F4-7EC995C2F2EA}" type="pres">
      <dgm:prSet presAssocID="{927C2D36-D5D1-4D5D-8CE5-991E459BAD74}" presName="hierRoot1" presStyleCnt="0">
        <dgm:presLayoutVars>
          <dgm:hierBranch val="init"/>
        </dgm:presLayoutVars>
      </dgm:prSet>
      <dgm:spPr/>
    </dgm:pt>
    <dgm:pt modelId="{549409FA-E29D-4F89-95D7-C73984ADD669}" type="pres">
      <dgm:prSet presAssocID="{927C2D36-D5D1-4D5D-8CE5-991E459BAD74}" presName="rootComposite1" presStyleCnt="0"/>
      <dgm:spPr/>
    </dgm:pt>
    <dgm:pt modelId="{6C5FCFB3-6EE2-4332-9290-E4170DBC5C20}" type="pres">
      <dgm:prSet presAssocID="{927C2D36-D5D1-4D5D-8CE5-991E459BAD74}" presName="rootText1" presStyleLbl="node0" presStyleIdx="0" presStyleCnt="1">
        <dgm:presLayoutVars>
          <dgm:chPref val="3"/>
        </dgm:presLayoutVars>
      </dgm:prSet>
      <dgm:spPr/>
    </dgm:pt>
    <dgm:pt modelId="{762EA2C6-F4CC-4A5A-B738-ACC1405B8849}" type="pres">
      <dgm:prSet presAssocID="{927C2D36-D5D1-4D5D-8CE5-991E459BAD74}" presName="rootConnector1" presStyleLbl="node1" presStyleIdx="0" presStyleCnt="0"/>
      <dgm:spPr/>
    </dgm:pt>
    <dgm:pt modelId="{D7DBE6E0-5D16-493E-8983-E9CA1ACF6566}" type="pres">
      <dgm:prSet presAssocID="{927C2D36-D5D1-4D5D-8CE5-991E459BAD74}" presName="hierChild2" presStyleCnt="0"/>
      <dgm:spPr/>
    </dgm:pt>
    <dgm:pt modelId="{CAFE51DE-9A3B-4F7B-901C-CF3155CAB2EC}" type="pres">
      <dgm:prSet presAssocID="{890659BB-E37E-4DBC-BBF0-D850CAAB10BA}" presName="Name37" presStyleLbl="parChTrans1D2" presStyleIdx="0" presStyleCnt="3"/>
      <dgm:spPr/>
    </dgm:pt>
    <dgm:pt modelId="{D7553DB1-0416-4844-A6C9-F264A51DE018}" type="pres">
      <dgm:prSet presAssocID="{0DE63B91-3AD5-4F8F-AED4-10C1E74D8AD8}" presName="hierRoot2" presStyleCnt="0">
        <dgm:presLayoutVars>
          <dgm:hierBranch val="init"/>
        </dgm:presLayoutVars>
      </dgm:prSet>
      <dgm:spPr/>
    </dgm:pt>
    <dgm:pt modelId="{4D1BD151-95F0-4A51-A685-3EA43DC6FE7B}" type="pres">
      <dgm:prSet presAssocID="{0DE63B91-3AD5-4F8F-AED4-10C1E74D8AD8}" presName="rootComposite" presStyleCnt="0"/>
      <dgm:spPr/>
    </dgm:pt>
    <dgm:pt modelId="{5B71E58A-5A7D-405E-84D7-1C8971C505BE}" type="pres">
      <dgm:prSet presAssocID="{0DE63B91-3AD5-4F8F-AED4-10C1E74D8AD8}" presName="rootText" presStyleLbl="node2" presStyleIdx="0" presStyleCnt="3">
        <dgm:presLayoutVars>
          <dgm:chPref val="3"/>
        </dgm:presLayoutVars>
      </dgm:prSet>
      <dgm:spPr/>
    </dgm:pt>
    <dgm:pt modelId="{75462ED7-E00E-4E5C-91A0-9C98F6BBDC10}" type="pres">
      <dgm:prSet presAssocID="{0DE63B91-3AD5-4F8F-AED4-10C1E74D8AD8}" presName="rootConnector" presStyleLbl="node2" presStyleIdx="0" presStyleCnt="3"/>
      <dgm:spPr/>
    </dgm:pt>
    <dgm:pt modelId="{B0CBC052-79F1-4E6D-A3F5-E058FD1D01A4}" type="pres">
      <dgm:prSet presAssocID="{0DE63B91-3AD5-4F8F-AED4-10C1E74D8AD8}" presName="hierChild4" presStyleCnt="0"/>
      <dgm:spPr/>
    </dgm:pt>
    <dgm:pt modelId="{96B7C87F-8974-4043-978C-166F702BA03F}" type="pres">
      <dgm:prSet presAssocID="{0DE63B91-3AD5-4F8F-AED4-10C1E74D8AD8}" presName="hierChild5" presStyleCnt="0"/>
      <dgm:spPr/>
    </dgm:pt>
    <dgm:pt modelId="{BED3DC9F-8887-48FE-9E08-50D736EAE4E1}" type="pres">
      <dgm:prSet presAssocID="{8B857B7D-E4A5-4102-BEFF-1D2F8487DF66}" presName="Name111" presStyleLbl="parChTrans1D3" presStyleIdx="0" presStyleCnt="6"/>
      <dgm:spPr/>
    </dgm:pt>
    <dgm:pt modelId="{2A69130E-786A-4213-9213-1031BF265FD9}" type="pres">
      <dgm:prSet presAssocID="{AF469FC2-B5F3-4BCC-AE6D-8533E0487D02}" presName="hierRoot3" presStyleCnt="0">
        <dgm:presLayoutVars>
          <dgm:hierBranch val="init"/>
        </dgm:presLayoutVars>
      </dgm:prSet>
      <dgm:spPr/>
    </dgm:pt>
    <dgm:pt modelId="{BC1A80A8-27E2-4B13-A272-343B31B6D09A}" type="pres">
      <dgm:prSet presAssocID="{AF469FC2-B5F3-4BCC-AE6D-8533E0487D02}" presName="rootComposite3" presStyleCnt="0"/>
      <dgm:spPr/>
    </dgm:pt>
    <dgm:pt modelId="{80221ADE-B26C-4AA2-BF76-32520131A8C1}" type="pres">
      <dgm:prSet presAssocID="{AF469FC2-B5F3-4BCC-AE6D-8533E0487D02}" presName="rootText3" presStyleLbl="asst2" presStyleIdx="0" presStyleCnt="8">
        <dgm:presLayoutVars>
          <dgm:chPref val="3"/>
        </dgm:presLayoutVars>
      </dgm:prSet>
      <dgm:spPr/>
    </dgm:pt>
    <dgm:pt modelId="{6E43AB80-FBE6-4E08-8079-CF8A36A44480}" type="pres">
      <dgm:prSet presAssocID="{AF469FC2-B5F3-4BCC-AE6D-8533E0487D02}" presName="rootConnector3" presStyleLbl="asst2" presStyleIdx="0" presStyleCnt="8"/>
      <dgm:spPr/>
    </dgm:pt>
    <dgm:pt modelId="{43A6757F-ED2C-4C2A-8521-EF411502FF0E}" type="pres">
      <dgm:prSet presAssocID="{AF469FC2-B5F3-4BCC-AE6D-8533E0487D02}" presName="hierChild6" presStyleCnt="0"/>
      <dgm:spPr/>
    </dgm:pt>
    <dgm:pt modelId="{8C3A728B-0163-4C11-863E-4A0EC8387317}" type="pres">
      <dgm:prSet presAssocID="{AF469FC2-B5F3-4BCC-AE6D-8533E0487D02}" presName="hierChild7" presStyleCnt="0"/>
      <dgm:spPr/>
    </dgm:pt>
    <dgm:pt modelId="{D6DD9C37-21D4-4B9D-B5AF-BD2A87035285}" type="pres">
      <dgm:prSet presAssocID="{9968C401-7BCB-4949-A0EE-CC1B595AC6B0}" presName="Name111" presStyleLbl="parChTrans1D3" presStyleIdx="1" presStyleCnt="6"/>
      <dgm:spPr/>
    </dgm:pt>
    <dgm:pt modelId="{C542ED62-AF8B-4573-B9DF-628EE4D1997F}" type="pres">
      <dgm:prSet presAssocID="{498F2309-B09A-4925-8D8E-44FEE210053D}" presName="hierRoot3" presStyleCnt="0">
        <dgm:presLayoutVars>
          <dgm:hierBranch val="init"/>
        </dgm:presLayoutVars>
      </dgm:prSet>
      <dgm:spPr/>
    </dgm:pt>
    <dgm:pt modelId="{FFAD0480-5EEB-4CC9-AFA6-226DF22FBF95}" type="pres">
      <dgm:prSet presAssocID="{498F2309-B09A-4925-8D8E-44FEE210053D}" presName="rootComposite3" presStyleCnt="0"/>
      <dgm:spPr/>
    </dgm:pt>
    <dgm:pt modelId="{5233F207-E47A-4C55-914F-9178CF8F42DA}" type="pres">
      <dgm:prSet presAssocID="{498F2309-B09A-4925-8D8E-44FEE210053D}" presName="rootText3" presStyleLbl="asst2" presStyleIdx="1" presStyleCnt="8">
        <dgm:presLayoutVars>
          <dgm:chPref val="3"/>
        </dgm:presLayoutVars>
      </dgm:prSet>
      <dgm:spPr/>
    </dgm:pt>
    <dgm:pt modelId="{473FC4FE-7454-4B89-A22E-1848202148FD}" type="pres">
      <dgm:prSet presAssocID="{498F2309-B09A-4925-8D8E-44FEE210053D}" presName="rootConnector3" presStyleLbl="asst2" presStyleIdx="1" presStyleCnt="8"/>
      <dgm:spPr/>
    </dgm:pt>
    <dgm:pt modelId="{3A855A4F-8B0E-4ECC-9088-6B51DC87B233}" type="pres">
      <dgm:prSet presAssocID="{498F2309-B09A-4925-8D8E-44FEE210053D}" presName="hierChild6" presStyleCnt="0"/>
      <dgm:spPr/>
    </dgm:pt>
    <dgm:pt modelId="{2DF4F8EB-3F62-47CC-BD01-1F6B09B6775A}" type="pres">
      <dgm:prSet presAssocID="{498F2309-B09A-4925-8D8E-44FEE210053D}" presName="hierChild7" presStyleCnt="0"/>
      <dgm:spPr/>
    </dgm:pt>
    <dgm:pt modelId="{DA381CB3-34B4-41AC-A2A4-ED034E45068E}" type="pres">
      <dgm:prSet presAssocID="{AEA144BA-5F32-458C-9847-2E7AD48C7CC4}" presName="Name37" presStyleLbl="parChTrans1D2" presStyleIdx="1" presStyleCnt="3"/>
      <dgm:spPr/>
    </dgm:pt>
    <dgm:pt modelId="{68C5F95A-943D-4B1C-B704-81D1B07B0A0A}" type="pres">
      <dgm:prSet presAssocID="{0ACDD6D4-A959-4584-936C-88B3A0D145FB}" presName="hierRoot2" presStyleCnt="0">
        <dgm:presLayoutVars>
          <dgm:hierBranch val="init"/>
        </dgm:presLayoutVars>
      </dgm:prSet>
      <dgm:spPr/>
    </dgm:pt>
    <dgm:pt modelId="{0E227B59-35E8-4EAF-BE42-14A9E8AF350C}" type="pres">
      <dgm:prSet presAssocID="{0ACDD6D4-A959-4584-936C-88B3A0D145FB}" presName="rootComposite" presStyleCnt="0"/>
      <dgm:spPr/>
    </dgm:pt>
    <dgm:pt modelId="{B2176C52-664C-4284-B880-1BE7FA2E9A2D}" type="pres">
      <dgm:prSet presAssocID="{0ACDD6D4-A959-4584-936C-88B3A0D145FB}" presName="rootText" presStyleLbl="node2" presStyleIdx="1" presStyleCnt="3">
        <dgm:presLayoutVars>
          <dgm:chPref val="3"/>
        </dgm:presLayoutVars>
      </dgm:prSet>
      <dgm:spPr/>
    </dgm:pt>
    <dgm:pt modelId="{BD5585E2-5042-4F40-94FD-14ABB61C5A38}" type="pres">
      <dgm:prSet presAssocID="{0ACDD6D4-A959-4584-936C-88B3A0D145FB}" presName="rootConnector" presStyleLbl="node2" presStyleIdx="1" presStyleCnt="3"/>
      <dgm:spPr/>
    </dgm:pt>
    <dgm:pt modelId="{92C1811A-18F1-4508-BE68-9E57166F6342}" type="pres">
      <dgm:prSet presAssocID="{0ACDD6D4-A959-4584-936C-88B3A0D145FB}" presName="hierChild4" presStyleCnt="0"/>
      <dgm:spPr/>
    </dgm:pt>
    <dgm:pt modelId="{5473FCA3-0D11-410D-A896-C1D8BB8C6EC8}" type="pres">
      <dgm:prSet presAssocID="{0ACDD6D4-A959-4584-936C-88B3A0D145FB}" presName="hierChild5" presStyleCnt="0"/>
      <dgm:spPr/>
    </dgm:pt>
    <dgm:pt modelId="{F0AF4A83-00EE-4189-984C-774BA044E24E}" type="pres">
      <dgm:prSet presAssocID="{B8709C93-1195-4BF5-9700-0627435F653D}" presName="Name111" presStyleLbl="parChTrans1D3" presStyleIdx="2" presStyleCnt="6"/>
      <dgm:spPr/>
    </dgm:pt>
    <dgm:pt modelId="{E7849362-8824-479A-B8B3-3147E3FB02E3}" type="pres">
      <dgm:prSet presAssocID="{E59E9C35-3A30-4A18-9BA9-8424C3CEA67E}" presName="hierRoot3" presStyleCnt="0">
        <dgm:presLayoutVars>
          <dgm:hierBranch val="init"/>
        </dgm:presLayoutVars>
      </dgm:prSet>
      <dgm:spPr/>
    </dgm:pt>
    <dgm:pt modelId="{5E2151A5-44DB-49BA-A520-1DFC2011F775}" type="pres">
      <dgm:prSet presAssocID="{E59E9C35-3A30-4A18-9BA9-8424C3CEA67E}" presName="rootComposite3" presStyleCnt="0"/>
      <dgm:spPr/>
    </dgm:pt>
    <dgm:pt modelId="{9127856C-FCA2-4C2A-933B-09ECC6CEBD96}" type="pres">
      <dgm:prSet presAssocID="{E59E9C35-3A30-4A18-9BA9-8424C3CEA67E}" presName="rootText3" presStyleLbl="asst2" presStyleIdx="2" presStyleCnt="8">
        <dgm:presLayoutVars>
          <dgm:chPref val="3"/>
        </dgm:presLayoutVars>
      </dgm:prSet>
      <dgm:spPr/>
    </dgm:pt>
    <dgm:pt modelId="{C410405B-4090-4125-9B49-3FFEFCF8597C}" type="pres">
      <dgm:prSet presAssocID="{E59E9C35-3A30-4A18-9BA9-8424C3CEA67E}" presName="rootConnector3" presStyleLbl="asst2" presStyleIdx="2" presStyleCnt="8"/>
      <dgm:spPr/>
    </dgm:pt>
    <dgm:pt modelId="{A5D25351-A1EB-4075-AFF4-D39BE7F65F02}" type="pres">
      <dgm:prSet presAssocID="{E59E9C35-3A30-4A18-9BA9-8424C3CEA67E}" presName="hierChild6" presStyleCnt="0"/>
      <dgm:spPr/>
    </dgm:pt>
    <dgm:pt modelId="{759507EF-4CC4-4735-85A0-4437DB2692BE}" type="pres">
      <dgm:prSet presAssocID="{E59E9C35-3A30-4A18-9BA9-8424C3CEA67E}" presName="hierChild7" presStyleCnt="0"/>
      <dgm:spPr/>
    </dgm:pt>
    <dgm:pt modelId="{DCEE9DB8-159B-42B0-A184-B2A603907ABE}" type="pres">
      <dgm:prSet presAssocID="{381BEBCD-C77F-4C28-98E2-C564302D2E68}" presName="Name111" presStyleLbl="parChTrans1D3" presStyleIdx="3" presStyleCnt="6"/>
      <dgm:spPr/>
    </dgm:pt>
    <dgm:pt modelId="{20C999A5-56C5-4B09-B058-7E22EB89AAF8}" type="pres">
      <dgm:prSet presAssocID="{E7038458-AAC1-4451-A36E-2249BDEC12BD}" presName="hierRoot3" presStyleCnt="0">
        <dgm:presLayoutVars>
          <dgm:hierBranch val="init"/>
        </dgm:presLayoutVars>
      </dgm:prSet>
      <dgm:spPr/>
    </dgm:pt>
    <dgm:pt modelId="{834BE5B3-C4B1-4634-B20E-F40B5DD77EEA}" type="pres">
      <dgm:prSet presAssocID="{E7038458-AAC1-4451-A36E-2249BDEC12BD}" presName="rootComposite3" presStyleCnt="0"/>
      <dgm:spPr/>
    </dgm:pt>
    <dgm:pt modelId="{40E43178-861E-4514-9454-53AE9681D29C}" type="pres">
      <dgm:prSet presAssocID="{E7038458-AAC1-4451-A36E-2249BDEC12BD}" presName="rootText3" presStyleLbl="asst2" presStyleIdx="3" presStyleCnt="8">
        <dgm:presLayoutVars>
          <dgm:chPref val="3"/>
        </dgm:presLayoutVars>
      </dgm:prSet>
      <dgm:spPr/>
    </dgm:pt>
    <dgm:pt modelId="{E04EE32B-413D-41AC-803E-439117EF5C57}" type="pres">
      <dgm:prSet presAssocID="{E7038458-AAC1-4451-A36E-2249BDEC12BD}" presName="rootConnector3" presStyleLbl="asst2" presStyleIdx="3" presStyleCnt="8"/>
      <dgm:spPr/>
    </dgm:pt>
    <dgm:pt modelId="{56832E96-3D07-4148-A120-99A142178DF9}" type="pres">
      <dgm:prSet presAssocID="{E7038458-AAC1-4451-A36E-2249BDEC12BD}" presName="hierChild6" presStyleCnt="0"/>
      <dgm:spPr/>
    </dgm:pt>
    <dgm:pt modelId="{73DDFA3F-7F60-4D4F-8904-6660C775FCFE}" type="pres">
      <dgm:prSet presAssocID="{E7038458-AAC1-4451-A36E-2249BDEC12BD}" presName="hierChild7" presStyleCnt="0"/>
      <dgm:spPr/>
    </dgm:pt>
    <dgm:pt modelId="{869ECA1B-B899-4330-8BEF-BCD7D56ACC7C}" type="pres">
      <dgm:prSet presAssocID="{B4FE356E-68AA-4030-A146-B448F8165332}" presName="Name37" presStyleLbl="parChTrans1D2" presStyleIdx="2" presStyleCnt="3"/>
      <dgm:spPr/>
    </dgm:pt>
    <dgm:pt modelId="{D093DAE0-80C1-49C1-ABE2-08654C690CD0}" type="pres">
      <dgm:prSet presAssocID="{2BC5A90F-FB03-4539-9C7D-C6F6F112E07D}" presName="hierRoot2" presStyleCnt="0">
        <dgm:presLayoutVars>
          <dgm:hierBranch val="init"/>
        </dgm:presLayoutVars>
      </dgm:prSet>
      <dgm:spPr/>
    </dgm:pt>
    <dgm:pt modelId="{5EF38B86-5F7F-4D9F-974E-35F5FB7DFB5D}" type="pres">
      <dgm:prSet presAssocID="{2BC5A90F-FB03-4539-9C7D-C6F6F112E07D}" presName="rootComposite" presStyleCnt="0"/>
      <dgm:spPr/>
    </dgm:pt>
    <dgm:pt modelId="{075A0F25-F6E5-465F-8633-F611E9E47D81}" type="pres">
      <dgm:prSet presAssocID="{2BC5A90F-FB03-4539-9C7D-C6F6F112E07D}" presName="rootText" presStyleLbl="node2" presStyleIdx="2" presStyleCnt="3">
        <dgm:presLayoutVars>
          <dgm:chPref val="3"/>
        </dgm:presLayoutVars>
      </dgm:prSet>
      <dgm:spPr/>
    </dgm:pt>
    <dgm:pt modelId="{1761B5EE-4517-48BB-8172-72EFA5A83FD3}" type="pres">
      <dgm:prSet presAssocID="{2BC5A90F-FB03-4539-9C7D-C6F6F112E07D}" presName="rootConnector" presStyleLbl="node2" presStyleIdx="2" presStyleCnt="3"/>
      <dgm:spPr/>
    </dgm:pt>
    <dgm:pt modelId="{450063F0-8E1C-4500-93C9-D18BCC1414F1}" type="pres">
      <dgm:prSet presAssocID="{2BC5A90F-FB03-4539-9C7D-C6F6F112E07D}" presName="hierChild4" presStyleCnt="0"/>
      <dgm:spPr/>
    </dgm:pt>
    <dgm:pt modelId="{E25BF1B4-2F87-4C09-83CB-7A2BD2539EF1}" type="pres">
      <dgm:prSet presAssocID="{2BC5A90F-FB03-4539-9C7D-C6F6F112E07D}" presName="hierChild5" presStyleCnt="0"/>
      <dgm:spPr/>
    </dgm:pt>
    <dgm:pt modelId="{89CC33C5-B3A2-40A5-8761-C8DE17C08C1A}" type="pres">
      <dgm:prSet presAssocID="{FD615543-D285-4AC3-BA86-63601BF33C36}" presName="Name111" presStyleLbl="parChTrans1D3" presStyleIdx="4" presStyleCnt="6"/>
      <dgm:spPr/>
    </dgm:pt>
    <dgm:pt modelId="{BDD78383-C955-460B-8885-4793A66CB3E1}" type="pres">
      <dgm:prSet presAssocID="{F9FD677D-5849-48B0-9B11-36B24972CE39}" presName="hierRoot3" presStyleCnt="0">
        <dgm:presLayoutVars>
          <dgm:hierBranch val="init"/>
        </dgm:presLayoutVars>
      </dgm:prSet>
      <dgm:spPr/>
    </dgm:pt>
    <dgm:pt modelId="{FBC9DABA-0E13-45E5-9D9F-A8B7A9C7D894}" type="pres">
      <dgm:prSet presAssocID="{F9FD677D-5849-48B0-9B11-36B24972CE39}" presName="rootComposite3" presStyleCnt="0"/>
      <dgm:spPr/>
    </dgm:pt>
    <dgm:pt modelId="{F3D50095-BB5E-43F4-9972-9096261A55B6}" type="pres">
      <dgm:prSet presAssocID="{F9FD677D-5849-48B0-9B11-36B24972CE39}" presName="rootText3" presStyleLbl="asst2" presStyleIdx="4" presStyleCnt="8">
        <dgm:presLayoutVars>
          <dgm:chPref val="3"/>
        </dgm:presLayoutVars>
      </dgm:prSet>
      <dgm:spPr/>
    </dgm:pt>
    <dgm:pt modelId="{28A7EB73-6965-4917-9EC8-C48C790CE746}" type="pres">
      <dgm:prSet presAssocID="{F9FD677D-5849-48B0-9B11-36B24972CE39}" presName="rootConnector3" presStyleLbl="asst2" presStyleIdx="4" presStyleCnt="8"/>
      <dgm:spPr/>
    </dgm:pt>
    <dgm:pt modelId="{8FD68630-34D0-4094-B363-AD43AFAD4486}" type="pres">
      <dgm:prSet presAssocID="{F9FD677D-5849-48B0-9B11-36B24972CE39}" presName="hierChild6" presStyleCnt="0"/>
      <dgm:spPr/>
    </dgm:pt>
    <dgm:pt modelId="{C9EB61F7-F503-466C-AEA8-4C08BEBC1F05}" type="pres">
      <dgm:prSet presAssocID="{F9FD677D-5849-48B0-9B11-36B24972CE39}" presName="hierChild7" presStyleCnt="0"/>
      <dgm:spPr/>
    </dgm:pt>
    <dgm:pt modelId="{238B8203-AC0B-4AA9-9404-59C9F161C030}" type="pres">
      <dgm:prSet presAssocID="{04FEE03A-ACB6-4B70-BC2D-0609E044B8BF}" presName="Name111" presStyleLbl="parChTrans1D4" presStyleIdx="0" presStyleCnt="2"/>
      <dgm:spPr/>
    </dgm:pt>
    <dgm:pt modelId="{909CEACB-B62D-4B6D-B64F-E5B47CDC57B4}" type="pres">
      <dgm:prSet presAssocID="{B7E2B63A-280C-40E6-AC50-333A73AE0DE9}" presName="hierRoot3" presStyleCnt="0">
        <dgm:presLayoutVars>
          <dgm:hierBranch val="init"/>
        </dgm:presLayoutVars>
      </dgm:prSet>
      <dgm:spPr/>
    </dgm:pt>
    <dgm:pt modelId="{77CDC4EF-3484-46C4-9AF9-BB64C068302B}" type="pres">
      <dgm:prSet presAssocID="{B7E2B63A-280C-40E6-AC50-333A73AE0DE9}" presName="rootComposite3" presStyleCnt="0"/>
      <dgm:spPr/>
    </dgm:pt>
    <dgm:pt modelId="{0B56719A-B2D5-4425-BF07-3264E0EE7EDA}" type="pres">
      <dgm:prSet presAssocID="{B7E2B63A-280C-40E6-AC50-333A73AE0DE9}" presName="rootText3" presStyleLbl="asst2" presStyleIdx="5" presStyleCnt="8">
        <dgm:presLayoutVars>
          <dgm:chPref val="3"/>
        </dgm:presLayoutVars>
      </dgm:prSet>
      <dgm:spPr/>
    </dgm:pt>
    <dgm:pt modelId="{52405472-63D1-4125-8767-9D9920B95818}" type="pres">
      <dgm:prSet presAssocID="{B7E2B63A-280C-40E6-AC50-333A73AE0DE9}" presName="rootConnector3" presStyleLbl="asst2" presStyleIdx="5" presStyleCnt="8"/>
      <dgm:spPr/>
    </dgm:pt>
    <dgm:pt modelId="{FA240BD4-B224-41C9-8F97-07C6CD170441}" type="pres">
      <dgm:prSet presAssocID="{B7E2B63A-280C-40E6-AC50-333A73AE0DE9}" presName="hierChild6" presStyleCnt="0"/>
      <dgm:spPr/>
    </dgm:pt>
    <dgm:pt modelId="{A469772B-37CD-4650-97F8-D1EC9A12CF27}" type="pres">
      <dgm:prSet presAssocID="{B7E2B63A-280C-40E6-AC50-333A73AE0DE9}" presName="hierChild7" presStyleCnt="0"/>
      <dgm:spPr/>
    </dgm:pt>
    <dgm:pt modelId="{457C4B2C-56A4-4B1A-B16C-1A6453D8AF2A}" type="pres">
      <dgm:prSet presAssocID="{F06610DE-BB8D-4557-B90B-D7B7961FD5AD}" presName="Name111" presStyleLbl="parChTrans1D4" presStyleIdx="1" presStyleCnt="2"/>
      <dgm:spPr/>
    </dgm:pt>
    <dgm:pt modelId="{7D3981FB-AE44-4105-B05D-1EDE0C6B6B5B}" type="pres">
      <dgm:prSet presAssocID="{EAD1AF8D-0FB5-40F1-8091-E66F781D1AA9}" presName="hierRoot3" presStyleCnt="0">
        <dgm:presLayoutVars>
          <dgm:hierBranch val="init"/>
        </dgm:presLayoutVars>
      </dgm:prSet>
      <dgm:spPr/>
    </dgm:pt>
    <dgm:pt modelId="{DCBC2EC7-4EBE-432E-B6B9-8922F52AE4B0}" type="pres">
      <dgm:prSet presAssocID="{EAD1AF8D-0FB5-40F1-8091-E66F781D1AA9}" presName="rootComposite3" presStyleCnt="0"/>
      <dgm:spPr/>
    </dgm:pt>
    <dgm:pt modelId="{0BD44E19-F130-4CF1-9600-8E103DDC8E44}" type="pres">
      <dgm:prSet presAssocID="{EAD1AF8D-0FB5-40F1-8091-E66F781D1AA9}" presName="rootText3" presStyleLbl="asst2" presStyleIdx="6" presStyleCnt="8">
        <dgm:presLayoutVars>
          <dgm:chPref val="3"/>
        </dgm:presLayoutVars>
      </dgm:prSet>
      <dgm:spPr/>
    </dgm:pt>
    <dgm:pt modelId="{97421E3F-DE51-4DBB-B009-9D62286CE784}" type="pres">
      <dgm:prSet presAssocID="{EAD1AF8D-0FB5-40F1-8091-E66F781D1AA9}" presName="rootConnector3" presStyleLbl="asst2" presStyleIdx="6" presStyleCnt="8"/>
      <dgm:spPr/>
    </dgm:pt>
    <dgm:pt modelId="{978E3EC0-92E0-49CB-A950-940D07B9BEDD}" type="pres">
      <dgm:prSet presAssocID="{EAD1AF8D-0FB5-40F1-8091-E66F781D1AA9}" presName="hierChild6" presStyleCnt="0"/>
      <dgm:spPr/>
    </dgm:pt>
    <dgm:pt modelId="{A9353D41-5909-4A76-BF47-453CB0368A74}" type="pres">
      <dgm:prSet presAssocID="{EAD1AF8D-0FB5-40F1-8091-E66F781D1AA9}" presName="hierChild7" presStyleCnt="0"/>
      <dgm:spPr/>
    </dgm:pt>
    <dgm:pt modelId="{28C9369E-8238-422E-A19C-BA095BF9E582}" type="pres">
      <dgm:prSet presAssocID="{50BA8FA1-D740-4D0E-A087-94F9CD7CF8CD}" presName="Name111" presStyleLbl="parChTrans1D3" presStyleIdx="5" presStyleCnt="6"/>
      <dgm:spPr/>
    </dgm:pt>
    <dgm:pt modelId="{70CE1E76-BD7D-442E-81B1-6A4A8CA571F1}" type="pres">
      <dgm:prSet presAssocID="{191AC10A-E797-46F2-A20C-88A5C02008F1}" presName="hierRoot3" presStyleCnt="0">
        <dgm:presLayoutVars>
          <dgm:hierBranch val="init"/>
        </dgm:presLayoutVars>
      </dgm:prSet>
      <dgm:spPr/>
    </dgm:pt>
    <dgm:pt modelId="{114070B1-56C3-4A1B-B3DB-3DEA046102BC}" type="pres">
      <dgm:prSet presAssocID="{191AC10A-E797-46F2-A20C-88A5C02008F1}" presName="rootComposite3" presStyleCnt="0"/>
      <dgm:spPr/>
    </dgm:pt>
    <dgm:pt modelId="{FC308480-5793-4E1D-9F67-59872412907E}" type="pres">
      <dgm:prSet presAssocID="{191AC10A-E797-46F2-A20C-88A5C02008F1}" presName="rootText3" presStyleLbl="asst2" presStyleIdx="7" presStyleCnt="8">
        <dgm:presLayoutVars>
          <dgm:chPref val="3"/>
        </dgm:presLayoutVars>
      </dgm:prSet>
      <dgm:spPr/>
    </dgm:pt>
    <dgm:pt modelId="{6D21DBB5-3372-4A99-ACDC-940A8B766DC5}" type="pres">
      <dgm:prSet presAssocID="{191AC10A-E797-46F2-A20C-88A5C02008F1}" presName="rootConnector3" presStyleLbl="asst2" presStyleIdx="7" presStyleCnt="8"/>
      <dgm:spPr/>
    </dgm:pt>
    <dgm:pt modelId="{E9B5BD6E-E099-406F-81CB-5A5799E2AE32}" type="pres">
      <dgm:prSet presAssocID="{191AC10A-E797-46F2-A20C-88A5C02008F1}" presName="hierChild6" presStyleCnt="0"/>
      <dgm:spPr/>
    </dgm:pt>
    <dgm:pt modelId="{529FA1AC-DBDC-4FD0-ADB3-55D9F56DA965}" type="pres">
      <dgm:prSet presAssocID="{191AC10A-E797-46F2-A20C-88A5C02008F1}" presName="hierChild7" presStyleCnt="0"/>
      <dgm:spPr/>
    </dgm:pt>
    <dgm:pt modelId="{610CFE12-03F7-4A87-8BFA-A9DC593B54E6}" type="pres">
      <dgm:prSet presAssocID="{927C2D36-D5D1-4D5D-8CE5-991E459BAD74}" presName="hierChild3" presStyleCnt="0"/>
      <dgm:spPr/>
    </dgm:pt>
  </dgm:ptLst>
  <dgm:cxnLst>
    <dgm:cxn modelId="{31D06D02-91CD-4D7D-BF68-5E7ABA154356}" type="presOf" srcId="{2BC5A90F-FB03-4539-9C7D-C6F6F112E07D}" destId="{1761B5EE-4517-48BB-8172-72EFA5A83FD3}" srcOrd="1" destOrd="0" presId="urn:microsoft.com/office/officeart/2005/8/layout/orgChart1"/>
    <dgm:cxn modelId="{4A76A40E-ECCD-4944-A1E6-6F5DAADF8F6B}" type="presOf" srcId="{E59E9C35-3A30-4A18-9BA9-8424C3CEA67E}" destId="{C410405B-4090-4125-9B49-3FFEFCF8597C}" srcOrd="1" destOrd="0" presId="urn:microsoft.com/office/officeart/2005/8/layout/orgChart1"/>
    <dgm:cxn modelId="{C63B5F12-D6CA-41B2-81DD-DCE27A610BBF}" srcId="{927C2D36-D5D1-4D5D-8CE5-991E459BAD74}" destId="{0DE63B91-3AD5-4F8F-AED4-10C1E74D8AD8}" srcOrd="0" destOrd="0" parTransId="{890659BB-E37E-4DBC-BBF0-D850CAAB10BA}" sibTransId="{B37893DA-6013-4AF8-951E-3CBB1A235858}"/>
    <dgm:cxn modelId="{DF6C131A-BEA9-4945-B122-584E525E3D5F}" type="presOf" srcId="{EAD1AF8D-0FB5-40F1-8091-E66F781D1AA9}" destId="{0BD44E19-F130-4CF1-9600-8E103DDC8E44}" srcOrd="0" destOrd="0" presId="urn:microsoft.com/office/officeart/2005/8/layout/orgChart1"/>
    <dgm:cxn modelId="{89FB8522-B854-4F0A-9AFD-F512B664CC72}" srcId="{F9FD677D-5849-48B0-9B11-36B24972CE39}" destId="{B7E2B63A-280C-40E6-AC50-333A73AE0DE9}" srcOrd="0" destOrd="0" parTransId="{04FEE03A-ACB6-4B70-BC2D-0609E044B8BF}" sibTransId="{416C3BFA-CF92-4C3B-A35D-7F926433CFCA}"/>
    <dgm:cxn modelId="{A1B28525-8A88-4274-8DE2-9CC4BECEF404}" type="presOf" srcId="{890659BB-E37E-4DBC-BBF0-D850CAAB10BA}" destId="{CAFE51DE-9A3B-4F7B-901C-CF3155CAB2EC}" srcOrd="0" destOrd="0" presId="urn:microsoft.com/office/officeart/2005/8/layout/orgChart1"/>
    <dgm:cxn modelId="{18DBB126-2190-4DB0-91C3-692D8D8C2682}" type="presOf" srcId="{FD615543-D285-4AC3-BA86-63601BF33C36}" destId="{89CC33C5-B3A2-40A5-8761-C8DE17C08C1A}" srcOrd="0" destOrd="0" presId="urn:microsoft.com/office/officeart/2005/8/layout/orgChart1"/>
    <dgm:cxn modelId="{E83B942C-BEF2-45A2-90D1-75D49B7754DF}" type="presOf" srcId="{381BEBCD-C77F-4C28-98E2-C564302D2E68}" destId="{DCEE9DB8-159B-42B0-A184-B2A603907ABE}" srcOrd="0" destOrd="0" presId="urn:microsoft.com/office/officeart/2005/8/layout/orgChart1"/>
    <dgm:cxn modelId="{B1C7B032-B508-45B6-A9EC-C7C7C0CC3E28}" type="presOf" srcId="{AEA144BA-5F32-458C-9847-2E7AD48C7CC4}" destId="{DA381CB3-34B4-41AC-A2A4-ED034E45068E}" srcOrd="0" destOrd="0" presId="urn:microsoft.com/office/officeart/2005/8/layout/orgChart1"/>
    <dgm:cxn modelId="{52F53935-848C-4277-A894-A6A6B54A9A92}" type="presOf" srcId="{0ACDD6D4-A959-4584-936C-88B3A0D145FB}" destId="{BD5585E2-5042-4F40-94FD-14ABB61C5A38}" srcOrd="1" destOrd="0" presId="urn:microsoft.com/office/officeart/2005/8/layout/orgChart1"/>
    <dgm:cxn modelId="{43019B35-E671-47E3-B73F-07E6EECC9D19}" srcId="{927C2D36-D5D1-4D5D-8CE5-991E459BAD74}" destId="{2BC5A90F-FB03-4539-9C7D-C6F6F112E07D}" srcOrd="2" destOrd="0" parTransId="{B4FE356E-68AA-4030-A146-B448F8165332}" sibTransId="{E9DC9F13-F011-4D54-97AC-15E67184653D}"/>
    <dgm:cxn modelId="{B3C58C3A-DD3B-4654-B986-84A824357A59}" type="presOf" srcId="{498F2309-B09A-4925-8D8E-44FEE210053D}" destId="{5233F207-E47A-4C55-914F-9178CF8F42DA}" srcOrd="0" destOrd="0" presId="urn:microsoft.com/office/officeart/2005/8/layout/orgChart1"/>
    <dgm:cxn modelId="{0CF21B3F-0693-47A4-B687-BB0B3E94C2FD}" type="presOf" srcId="{F9FD677D-5849-48B0-9B11-36B24972CE39}" destId="{28A7EB73-6965-4917-9EC8-C48C790CE746}" srcOrd="1" destOrd="0" presId="urn:microsoft.com/office/officeart/2005/8/layout/orgChart1"/>
    <dgm:cxn modelId="{66738A3F-BF83-4078-BE66-0728E9AF94BC}" srcId="{0DE63B91-3AD5-4F8F-AED4-10C1E74D8AD8}" destId="{AF469FC2-B5F3-4BCC-AE6D-8533E0487D02}" srcOrd="0" destOrd="0" parTransId="{8B857B7D-E4A5-4102-BEFF-1D2F8487DF66}" sibTransId="{33BD2871-176C-4922-815B-BDE1AAA5E2DF}"/>
    <dgm:cxn modelId="{98FC735B-E57A-4BE4-BE51-B8B369AADD41}" type="presOf" srcId="{04FEE03A-ACB6-4B70-BC2D-0609E044B8BF}" destId="{238B8203-AC0B-4AA9-9404-59C9F161C030}" srcOrd="0" destOrd="0" presId="urn:microsoft.com/office/officeart/2005/8/layout/orgChart1"/>
    <dgm:cxn modelId="{A1E4D642-4B9F-4FFF-9848-5D6A282E794F}" type="presOf" srcId="{927C2D36-D5D1-4D5D-8CE5-991E459BAD74}" destId="{762EA2C6-F4CC-4A5A-B738-ACC1405B8849}" srcOrd="1" destOrd="0" presId="urn:microsoft.com/office/officeart/2005/8/layout/orgChart1"/>
    <dgm:cxn modelId="{7DA6FA44-ED2F-45ED-9856-E7ED1EF1A9CA}" srcId="{0ACDD6D4-A959-4584-936C-88B3A0D145FB}" destId="{E7038458-AAC1-4451-A36E-2249BDEC12BD}" srcOrd="1" destOrd="0" parTransId="{381BEBCD-C77F-4C28-98E2-C564302D2E68}" sibTransId="{5BCCCFF4-899A-4470-AD9C-E790B62C0E7E}"/>
    <dgm:cxn modelId="{82F9FE64-D50D-48A1-BF63-8A642F79CE66}" srcId="{0ACDD6D4-A959-4584-936C-88B3A0D145FB}" destId="{E59E9C35-3A30-4A18-9BA9-8424C3CEA67E}" srcOrd="0" destOrd="0" parTransId="{B8709C93-1195-4BF5-9700-0627435F653D}" sibTransId="{2F4A47CD-C6F3-4595-BF8C-56B3FD803494}"/>
    <dgm:cxn modelId="{46C15B4D-5CA2-460B-9C17-CFDAA8D2328E}" type="presOf" srcId="{E7038458-AAC1-4451-A36E-2249BDEC12BD}" destId="{E04EE32B-413D-41AC-803E-439117EF5C57}" srcOrd="1" destOrd="0" presId="urn:microsoft.com/office/officeart/2005/8/layout/orgChart1"/>
    <dgm:cxn modelId="{4654A653-8231-4A4B-8AE2-C96C80EDF929}" srcId="{2BC5A90F-FB03-4539-9C7D-C6F6F112E07D}" destId="{F9FD677D-5849-48B0-9B11-36B24972CE39}" srcOrd="0" destOrd="0" parTransId="{FD615543-D285-4AC3-BA86-63601BF33C36}" sibTransId="{4EEFC8E9-43A4-45CD-8627-421EABA9CD5B}"/>
    <dgm:cxn modelId="{7AB4C955-EC51-45AB-A74D-7230BE9FEDB2}" srcId="{0DE63B91-3AD5-4F8F-AED4-10C1E74D8AD8}" destId="{498F2309-B09A-4925-8D8E-44FEE210053D}" srcOrd="1" destOrd="0" parTransId="{9968C401-7BCB-4949-A0EE-CC1B595AC6B0}" sibTransId="{7DF42A76-027D-497F-AA15-4FFA400FC221}"/>
    <dgm:cxn modelId="{F4E35F79-F665-482D-8808-9BB04561324F}" type="presOf" srcId="{B8709C93-1195-4BF5-9700-0627435F653D}" destId="{F0AF4A83-00EE-4189-984C-774BA044E24E}" srcOrd="0" destOrd="0" presId="urn:microsoft.com/office/officeart/2005/8/layout/orgChart1"/>
    <dgm:cxn modelId="{ACE58C59-AD1D-4FF8-9A03-DDA3AA2DEF8B}" type="presOf" srcId="{B4FE356E-68AA-4030-A146-B448F8165332}" destId="{869ECA1B-B899-4330-8BEF-BCD7D56ACC7C}" srcOrd="0" destOrd="0" presId="urn:microsoft.com/office/officeart/2005/8/layout/orgChart1"/>
    <dgm:cxn modelId="{DC10667B-4DDB-4FAD-BD59-9AA387C6144F}" type="presOf" srcId="{AF469FC2-B5F3-4BCC-AE6D-8533E0487D02}" destId="{80221ADE-B26C-4AA2-BF76-32520131A8C1}" srcOrd="0" destOrd="0" presId="urn:microsoft.com/office/officeart/2005/8/layout/orgChart1"/>
    <dgm:cxn modelId="{FC342D84-862B-4502-B628-DC5C33EB69A2}" type="presOf" srcId="{0DE63B91-3AD5-4F8F-AED4-10C1E74D8AD8}" destId="{5B71E58A-5A7D-405E-84D7-1C8971C505BE}" srcOrd="0" destOrd="0" presId="urn:microsoft.com/office/officeart/2005/8/layout/orgChart1"/>
    <dgm:cxn modelId="{77760289-67BF-472E-9666-3BE1F23B1214}" type="presOf" srcId="{0ACDD6D4-A959-4584-936C-88B3A0D145FB}" destId="{B2176C52-664C-4284-B880-1BE7FA2E9A2D}" srcOrd="0" destOrd="0" presId="urn:microsoft.com/office/officeart/2005/8/layout/orgChart1"/>
    <dgm:cxn modelId="{EF562B8E-1239-4A09-A11F-46F79945B256}" srcId="{2BC5A90F-FB03-4539-9C7D-C6F6F112E07D}" destId="{191AC10A-E797-46F2-A20C-88A5C02008F1}" srcOrd="1" destOrd="0" parTransId="{50BA8FA1-D740-4D0E-A087-94F9CD7CF8CD}" sibTransId="{22890A9E-2925-4D2B-AA6D-74E713BF7C35}"/>
    <dgm:cxn modelId="{E80DFF9E-766C-4CB2-BF46-86005266F943}" type="presOf" srcId="{B7E2B63A-280C-40E6-AC50-333A73AE0DE9}" destId="{0B56719A-B2D5-4425-BF07-3264E0EE7EDA}" srcOrd="0" destOrd="0" presId="urn:microsoft.com/office/officeart/2005/8/layout/orgChart1"/>
    <dgm:cxn modelId="{8BD9BEA1-5608-4F39-B63F-1981895BCF04}" type="presOf" srcId="{191AC10A-E797-46F2-A20C-88A5C02008F1}" destId="{FC308480-5793-4E1D-9F67-59872412907E}" srcOrd="0" destOrd="0" presId="urn:microsoft.com/office/officeart/2005/8/layout/orgChart1"/>
    <dgm:cxn modelId="{87FDB3A4-C357-46B5-B228-6C70E5149B10}" type="presOf" srcId="{AF469FC2-B5F3-4BCC-AE6D-8533E0487D02}" destId="{6E43AB80-FBE6-4E08-8079-CF8A36A44480}" srcOrd="1" destOrd="0" presId="urn:microsoft.com/office/officeart/2005/8/layout/orgChart1"/>
    <dgm:cxn modelId="{5A6181AB-886D-4EC7-AD05-8582E8C9E658}" type="presOf" srcId="{9968C401-7BCB-4949-A0EE-CC1B595AC6B0}" destId="{D6DD9C37-21D4-4B9D-B5AF-BD2A87035285}" srcOrd="0" destOrd="0" presId="urn:microsoft.com/office/officeart/2005/8/layout/orgChart1"/>
    <dgm:cxn modelId="{AD8C4AAC-2BFF-4D96-9BF5-DC67B2EADE9D}" srcId="{F9FD677D-5849-48B0-9B11-36B24972CE39}" destId="{EAD1AF8D-0FB5-40F1-8091-E66F781D1AA9}" srcOrd="1" destOrd="0" parTransId="{F06610DE-BB8D-4557-B90B-D7B7961FD5AD}" sibTransId="{63C29D9D-D294-4388-A3B6-AA657A28D9CE}"/>
    <dgm:cxn modelId="{E57ACDAD-1527-47F6-A6C4-A62490728B02}" srcId="{927C2D36-D5D1-4D5D-8CE5-991E459BAD74}" destId="{0ACDD6D4-A959-4584-936C-88B3A0D145FB}" srcOrd="1" destOrd="0" parTransId="{AEA144BA-5F32-458C-9847-2E7AD48C7CC4}" sibTransId="{41D55141-2766-4A26-A4DC-38D215A0F6B1}"/>
    <dgm:cxn modelId="{E75011B7-F59F-46FF-A9BE-9720A4374F53}" type="presOf" srcId="{F9FD677D-5849-48B0-9B11-36B24972CE39}" destId="{F3D50095-BB5E-43F4-9972-9096261A55B6}" srcOrd="0" destOrd="0" presId="urn:microsoft.com/office/officeart/2005/8/layout/orgChart1"/>
    <dgm:cxn modelId="{E0CE5ABE-A846-450F-963A-03143F7953F8}" type="presOf" srcId="{191AC10A-E797-46F2-A20C-88A5C02008F1}" destId="{6D21DBB5-3372-4A99-ACDC-940A8B766DC5}" srcOrd="1" destOrd="0" presId="urn:microsoft.com/office/officeart/2005/8/layout/orgChart1"/>
    <dgm:cxn modelId="{096744C2-38F0-4745-8CAC-42C7D842E849}" type="presOf" srcId="{927C2D36-D5D1-4D5D-8CE5-991E459BAD74}" destId="{6C5FCFB3-6EE2-4332-9290-E4170DBC5C20}" srcOrd="0" destOrd="0" presId="urn:microsoft.com/office/officeart/2005/8/layout/orgChart1"/>
    <dgm:cxn modelId="{DE967CC4-141D-4639-A243-56A16F4C6D37}" type="presOf" srcId="{EAD1AF8D-0FB5-40F1-8091-E66F781D1AA9}" destId="{97421E3F-DE51-4DBB-B009-9D62286CE784}" srcOrd="1" destOrd="0" presId="urn:microsoft.com/office/officeart/2005/8/layout/orgChart1"/>
    <dgm:cxn modelId="{EEABB0C7-AE67-4AD1-9D51-8351AA21B535}" type="presOf" srcId="{493F5344-43CA-46BE-A1D1-0F79C29D0897}" destId="{F967A439-C57C-457B-B623-9FC44C6F39E3}" srcOrd="0" destOrd="0" presId="urn:microsoft.com/office/officeart/2005/8/layout/orgChart1"/>
    <dgm:cxn modelId="{ED1C86D7-0C36-4526-8415-731D188B45DD}" srcId="{493F5344-43CA-46BE-A1D1-0F79C29D0897}" destId="{927C2D36-D5D1-4D5D-8CE5-991E459BAD74}" srcOrd="0" destOrd="0" parTransId="{7573A485-9051-437E-B0FE-64AF1EB8C45B}" sibTransId="{D911D4B9-30CF-46B8-8C7F-084FBCDC04D9}"/>
    <dgm:cxn modelId="{834291DE-CDA7-46CC-8F4F-0CCAF8F54457}" type="presOf" srcId="{2BC5A90F-FB03-4539-9C7D-C6F6F112E07D}" destId="{075A0F25-F6E5-465F-8633-F611E9E47D81}" srcOrd="0" destOrd="0" presId="urn:microsoft.com/office/officeart/2005/8/layout/orgChart1"/>
    <dgm:cxn modelId="{B75A01E0-4A04-4386-AFA2-88E546D56BB4}" type="presOf" srcId="{B7E2B63A-280C-40E6-AC50-333A73AE0DE9}" destId="{52405472-63D1-4125-8767-9D9920B95818}" srcOrd="1" destOrd="0" presId="urn:microsoft.com/office/officeart/2005/8/layout/orgChart1"/>
    <dgm:cxn modelId="{4892D0EA-4F97-4CAB-8DE3-D7475E262DA3}" type="presOf" srcId="{F06610DE-BB8D-4557-B90B-D7B7961FD5AD}" destId="{457C4B2C-56A4-4B1A-B16C-1A6453D8AF2A}" srcOrd="0" destOrd="0" presId="urn:microsoft.com/office/officeart/2005/8/layout/orgChart1"/>
    <dgm:cxn modelId="{A6F577ED-A94E-488F-B292-F1A291894E70}" type="presOf" srcId="{498F2309-B09A-4925-8D8E-44FEE210053D}" destId="{473FC4FE-7454-4B89-A22E-1848202148FD}" srcOrd="1" destOrd="0" presId="urn:microsoft.com/office/officeart/2005/8/layout/orgChart1"/>
    <dgm:cxn modelId="{F76A26EE-78FB-49F8-8608-3CE669922A48}" type="presOf" srcId="{E7038458-AAC1-4451-A36E-2249BDEC12BD}" destId="{40E43178-861E-4514-9454-53AE9681D29C}" srcOrd="0" destOrd="0" presId="urn:microsoft.com/office/officeart/2005/8/layout/orgChart1"/>
    <dgm:cxn modelId="{8D7614F8-8774-4861-98CD-C5843CCD9DFF}" type="presOf" srcId="{50BA8FA1-D740-4D0E-A087-94F9CD7CF8CD}" destId="{28C9369E-8238-422E-A19C-BA095BF9E582}" srcOrd="0" destOrd="0" presId="urn:microsoft.com/office/officeart/2005/8/layout/orgChart1"/>
    <dgm:cxn modelId="{98C5FEF9-305C-486F-8C30-A62C9BB25B2C}" type="presOf" srcId="{0DE63B91-3AD5-4F8F-AED4-10C1E74D8AD8}" destId="{75462ED7-E00E-4E5C-91A0-9C98F6BBDC10}" srcOrd="1" destOrd="0" presId="urn:microsoft.com/office/officeart/2005/8/layout/orgChart1"/>
    <dgm:cxn modelId="{5ACC88FA-1B5A-46FF-A00F-F3AA558EFB64}" type="presOf" srcId="{E59E9C35-3A30-4A18-9BA9-8424C3CEA67E}" destId="{9127856C-FCA2-4C2A-933B-09ECC6CEBD96}" srcOrd="0" destOrd="0" presId="urn:microsoft.com/office/officeart/2005/8/layout/orgChart1"/>
    <dgm:cxn modelId="{61DCA8FB-05D6-41E7-B456-F31F3B35C96D}" type="presOf" srcId="{8B857B7D-E4A5-4102-BEFF-1D2F8487DF66}" destId="{BED3DC9F-8887-48FE-9E08-50D736EAE4E1}" srcOrd="0" destOrd="0" presId="urn:microsoft.com/office/officeart/2005/8/layout/orgChart1"/>
    <dgm:cxn modelId="{9940389D-205F-42CD-8059-388A0A1D5C28}" type="presParOf" srcId="{F967A439-C57C-457B-B623-9FC44C6F39E3}" destId="{824256E1-764E-4B31-A1F4-7EC995C2F2EA}" srcOrd="0" destOrd="0" presId="urn:microsoft.com/office/officeart/2005/8/layout/orgChart1"/>
    <dgm:cxn modelId="{CA195080-D26B-4D7A-A732-FFE8CF4F517C}" type="presParOf" srcId="{824256E1-764E-4B31-A1F4-7EC995C2F2EA}" destId="{549409FA-E29D-4F89-95D7-C73984ADD669}" srcOrd="0" destOrd="0" presId="urn:microsoft.com/office/officeart/2005/8/layout/orgChart1"/>
    <dgm:cxn modelId="{98DD3AC8-1214-411C-8700-40082F262A47}" type="presParOf" srcId="{549409FA-E29D-4F89-95D7-C73984ADD669}" destId="{6C5FCFB3-6EE2-4332-9290-E4170DBC5C20}" srcOrd="0" destOrd="0" presId="urn:microsoft.com/office/officeart/2005/8/layout/orgChart1"/>
    <dgm:cxn modelId="{59E9D250-DAA2-4EDE-9656-9895DA8DDB2F}" type="presParOf" srcId="{549409FA-E29D-4F89-95D7-C73984ADD669}" destId="{762EA2C6-F4CC-4A5A-B738-ACC1405B8849}" srcOrd="1" destOrd="0" presId="urn:microsoft.com/office/officeart/2005/8/layout/orgChart1"/>
    <dgm:cxn modelId="{AA325F21-B280-49AE-997E-B835C159B4A6}" type="presParOf" srcId="{824256E1-764E-4B31-A1F4-7EC995C2F2EA}" destId="{D7DBE6E0-5D16-493E-8983-E9CA1ACF6566}" srcOrd="1" destOrd="0" presId="urn:microsoft.com/office/officeart/2005/8/layout/orgChart1"/>
    <dgm:cxn modelId="{79476479-D6C4-45D8-8020-18A2A1872B39}" type="presParOf" srcId="{D7DBE6E0-5D16-493E-8983-E9CA1ACF6566}" destId="{CAFE51DE-9A3B-4F7B-901C-CF3155CAB2EC}" srcOrd="0" destOrd="0" presId="urn:microsoft.com/office/officeart/2005/8/layout/orgChart1"/>
    <dgm:cxn modelId="{98651D18-1DE0-4730-B584-D8CEFC4D6333}" type="presParOf" srcId="{D7DBE6E0-5D16-493E-8983-E9CA1ACF6566}" destId="{D7553DB1-0416-4844-A6C9-F264A51DE018}" srcOrd="1" destOrd="0" presId="urn:microsoft.com/office/officeart/2005/8/layout/orgChart1"/>
    <dgm:cxn modelId="{39C9B9E4-C738-4D5F-8F0A-264306C14B90}" type="presParOf" srcId="{D7553DB1-0416-4844-A6C9-F264A51DE018}" destId="{4D1BD151-95F0-4A51-A685-3EA43DC6FE7B}" srcOrd="0" destOrd="0" presId="urn:microsoft.com/office/officeart/2005/8/layout/orgChart1"/>
    <dgm:cxn modelId="{63E7D4B4-0597-496C-9755-CB339787E016}" type="presParOf" srcId="{4D1BD151-95F0-4A51-A685-3EA43DC6FE7B}" destId="{5B71E58A-5A7D-405E-84D7-1C8971C505BE}" srcOrd="0" destOrd="0" presId="urn:microsoft.com/office/officeart/2005/8/layout/orgChart1"/>
    <dgm:cxn modelId="{F6A84E89-F2BD-4A1A-8F0E-C4B7AFEA7C82}" type="presParOf" srcId="{4D1BD151-95F0-4A51-A685-3EA43DC6FE7B}" destId="{75462ED7-E00E-4E5C-91A0-9C98F6BBDC10}" srcOrd="1" destOrd="0" presId="urn:microsoft.com/office/officeart/2005/8/layout/orgChart1"/>
    <dgm:cxn modelId="{B88BC774-F0F3-4F9B-9BF9-B0C517D90C5F}" type="presParOf" srcId="{D7553DB1-0416-4844-A6C9-F264A51DE018}" destId="{B0CBC052-79F1-4E6D-A3F5-E058FD1D01A4}" srcOrd="1" destOrd="0" presId="urn:microsoft.com/office/officeart/2005/8/layout/orgChart1"/>
    <dgm:cxn modelId="{A6EF1267-2547-4014-AE93-35FBFF07B8BA}" type="presParOf" srcId="{D7553DB1-0416-4844-A6C9-F264A51DE018}" destId="{96B7C87F-8974-4043-978C-166F702BA03F}" srcOrd="2" destOrd="0" presId="urn:microsoft.com/office/officeart/2005/8/layout/orgChart1"/>
    <dgm:cxn modelId="{ECC5389A-B8EF-4535-9A3F-ED12F4B3704C}" type="presParOf" srcId="{96B7C87F-8974-4043-978C-166F702BA03F}" destId="{BED3DC9F-8887-48FE-9E08-50D736EAE4E1}" srcOrd="0" destOrd="0" presId="urn:microsoft.com/office/officeart/2005/8/layout/orgChart1"/>
    <dgm:cxn modelId="{62331474-19E2-413D-9B69-A6F554E20410}" type="presParOf" srcId="{96B7C87F-8974-4043-978C-166F702BA03F}" destId="{2A69130E-786A-4213-9213-1031BF265FD9}" srcOrd="1" destOrd="0" presId="urn:microsoft.com/office/officeart/2005/8/layout/orgChart1"/>
    <dgm:cxn modelId="{F16466A6-7D28-46D4-9D5B-7EF1C90D442C}" type="presParOf" srcId="{2A69130E-786A-4213-9213-1031BF265FD9}" destId="{BC1A80A8-27E2-4B13-A272-343B31B6D09A}" srcOrd="0" destOrd="0" presId="urn:microsoft.com/office/officeart/2005/8/layout/orgChart1"/>
    <dgm:cxn modelId="{109B90C8-E672-4021-B1FD-904624724190}" type="presParOf" srcId="{BC1A80A8-27E2-4B13-A272-343B31B6D09A}" destId="{80221ADE-B26C-4AA2-BF76-32520131A8C1}" srcOrd="0" destOrd="0" presId="urn:microsoft.com/office/officeart/2005/8/layout/orgChart1"/>
    <dgm:cxn modelId="{965B13A5-15EE-43AD-8133-85923F3FF274}" type="presParOf" srcId="{BC1A80A8-27E2-4B13-A272-343B31B6D09A}" destId="{6E43AB80-FBE6-4E08-8079-CF8A36A44480}" srcOrd="1" destOrd="0" presId="urn:microsoft.com/office/officeart/2005/8/layout/orgChart1"/>
    <dgm:cxn modelId="{898E9C8B-EDAD-40D7-9EDD-C176FF8AE01F}" type="presParOf" srcId="{2A69130E-786A-4213-9213-1031BF265FD9}" destId="{43A6757F-ED2C-4C2A-8521-EF411502FF0E}" srcOrd="1" destOrd="0" presId="urn:microsoft.com/office/officeart/2005/8/layout/orgChart1"/>
    <dgm:cxn modelId="{72DCE675-1338-40C6-95D3-45239529DAA1}" type="presParOf" srcId="{2A69130E-786A-4213-9213-1031BF265FD9}" destId="{8C3A728B-0163-4C11-863E-4A0EC8387317}" srcOrd="2" destOrd="0" presId="urn:microsoft.com/office/officeart/2005/8/layout/orgChart1"/>
    <dgm:cxn modelId="{42C3805D-5F9B-484F-9EC1-E3132FB6893F}" type="presParOf" srcId="{96B7C87F-8974-4043-978C-166F702BA03F}" destId="{D6DD9C37-21D4-4B9D-B5AF-BD2A87035285}" srcOrd="2" destOrd="0" presId="urn:microsoft.com/office/officeart/2005/8/layout/orgChart1"/>
    <dgm:cxn modelId="{8F7BFF06-CA79-4478-96C3-ED388B34B329}" type="presParOf" srcId="{96B7C87F-8974-4043-978C-166F702BA03F}" destId="{C542ED62-AF8B-4573-B9DF-628EE4D1997F}" srcOrd="3" destOrd="0" presId="urn:microsoft.com/office/officeart/2005/8/layout/orgChart1"/>
    <dgm:cxn modelId="{600FF82C-85FE-4DAD-90DC-ECCFA9E5B3A4}" type="presParOf" srcId="{C542ED62-AF8B-4573-B9DF-628EE4D1997F}" destId="{FFAD0480-5EEB-4CC9-AFA6-226DF22FBF95}" srcOrd="0" destOrd="0" presId="urn:microsoft.com/office/officeart/2005/8/layout/orgChart1"/>
    <dgm:cxn modelId="{2A58A4AC-74D5-498F-A750-0A95503F27BD}" type="presParOf" srcId="{FFAD0480-5EEB-4CC9-AFA6-226DF22FBF95}" destId="{5233F207-E47A-4C55-914F-9178CF8F42DA}" srcOrd="0" destOrd="0" presId="urn:microsoft.com/office/officeart/2005/8/layout/orgChart1"/>
    <dgm:cxn modelId="{88C6BB94-B2BF-4727-BA89-073B5598770F}" type="presParOf" srcId="{FFAD0480-5EEB-4CC9-AFA6-226DF22FBF95}" destId="{473FC4FE-7454-4B89-A22E-1848202148FD}" srcOrd="1" destOrd="0" presId="urn:microsoft.com/office/officeart/2005/8/layout/orgChart1"/>
    <dgm:cxn modelId="{454D0B6C-79EF-40F3-B060-23F0F0B4E1CD}" type="presParOf" srcId="{C542ED62-AF8B-4573-B9DF-628EE4D1997F}" destId="{3A855A4F-8B0E-4ECC-9088-6B51DC87B233}" srcOrd="1" destOrd="0" presId="urn:microsoft.com/office/officeart/2005/8/layout/orgChart1"/>
    <dgm:cxn modelId="{73B988E2-983A-412D-9B13-79E624744FAD}" type="presParOf" srcId="{C542ED62-AF8B-4573-B9DF-628EE4D1997F}" destId="{2DF4F8EB-3F62-47CC-BD01-1F6B09B6775A}" srcOrd="2" destOrd="0" presId="urn:microsoft.com/office/officeart/2005/8/layout/orgChart1"/>
    <dgm:cxn modelId="{EEEA0A00-D192-4983-A6D9-0CC8CEA5C9B1}" type="presParOf" srcId="{D7DBE6E0-5D16-493E-8983-E9CA1ACF6566}" destId="{DA381CB3-34B4-41AC-A2A4-ED034E45068E}" srcOrd="2" destOrd="0" presId="urn:microsoft.com/office/officeart/2005/8/layout/orgChart1"/>
    <dgm:cxn modelId="{A435486B-59D9-44C6-9639-76AF5B581198}" type="presParOf" srcId="{D7DBE6E0-5D16-493E-8983-E9CA1ACF6566}" destId="{68C5F95A-943D-4B1C-B704-81D1B07B0A0A}" srcOrd="3" destOrd="0" presId="urn:microsoft.com/office/officeart/2005/8/layout/orgChart1"/>
    <dgm:cxn modelId="{F42FDBB9-451B-4433-BDFD-EED942D921BD}" type="presParOf" srcId="{68C5F95A-943D-4B1C-B704-81D1B07B0A0A}" destId="{0E227B59-35E8-4EAF-BE42-14A9E8AF350C}" srcOrd="0" destOrd="0" presId="urn:microsoft.com/office/officeart/2005/8/layout/orgChart1"/>
    <dgm:cxn modelId="{A34FB135-4D10-4F2F-87FF-9C8E9F2B3472}" type="presParOf" srcId="{0E227B59-35E8-4EAF-BE42-14A9E8AF350C}" destId="{B2176C52-664C-4284-B880-1BE7FA2E9A2D}" srcOrd="0" destOrd="0" presId="urn:microsoft.com/office/officeart/2005/8/layout/orgChart1"/>
    <dgm:cxn modelId="{A8CA97FB-78C6-4408-9215-A77F8F3CA22A}" type="presParOf" srcId="{0E227B59-35E8-4EAF-BE42-14A9E8AF350C}" destId="{BD5585E2-5042-4F40-94FD-14ABB61C5A38}" srcOrd="1" destOrd="0" presId="urn:microsoft.com/office/officeart/2005/8/layout/orgChart1"/>
    <dgm:cxn modelId="{02E98845-739C-4FE4-A95D-A2D588A5FD97}" type="presParOf" srcId="{68C5F95A-943D-4B1C-B704-81D1B07B0A0A}" destId="{92C1811A-18F1-4508-BE68-9E57166F6342}" srcOrd="1" destOrd="0" presId="urn:microsoft.com/office/officeart/2005/8/layout/orgChart1"/>
    <dgm:cxn modelId="{F3314D32-51E5-40C5-BD1A-BCE89B84B93F}" type="presParOf" srcId="{68C5F95A-943D-4B1C-B704-81D1B07B0A0A}" destId="{5473FCA3-0D11-410D-A896-C1D8BB8C6EC8}" srcOrd="2" destOrd="0" presId="urn:microsoft.com/office/officeart/2005/8/layout/orgChart1"/>
    <dgm:cxn modelId="{986DB4A2-2973-48C0-A101-9C6F2534B61F}" type="presParOf" srcId="{5473FCA3-0D11-410D-A896-C1D8BB8C6EC8}" destId="{F0AF4A83-00EE-4189-984C-774BA044E24E}" srcOrd="0" destOrd="0" presId="urn:microsoft.com/office/officeart/2005/8/layout/orgChart1"/>
    <dgm:cxn modelId="{E64488CB-1577-47D6-A6B9-B5348736B99D}" type="presParOf" srcId="{5473FCA3-0D11-410D-A896-C1D8BB8C6EC8}" destId="{E7849362-8824-479A-B8B3-3147E3FB02E3}" srcOrd="1" destOrd="0" presId="urn:microsoft.com/office/officeart/2005/8/layout/orgChart1"/>
    <dgm:cxn modelId="{D7D734F6-D22D-419A-A96E-75F7B88EA794}" type="presParOf" srcId="{E7849362-8824-479A-B8B3-3147E3FB02E3}" destId="{5E2151A5-44DB-49BA-A520-1DFC2011F775}" srcOrd="0" destOrd="0" presId="urn:microsoft.com/office/officeart/2005/8/layout/orgChart1"/>
    <dgm:cxn modelId="{082EA9B5-255D-4425-A6EB-AF6820F11CB1}" type="presParOf" srcId="{5E2151A5-44DB-49BA-A520-1DFC2011F775}" destId="{9127856C-FCA2-4C2A-933B-09ECC6CEBD96}" srcOrd="0" destOrd="0" presId="urn:microsoft.com/office/officeart/2005/8/layout/orgChart1"/>
    <dgm:cxn modelId="{346CDA4E-1103-42DB-8966-CD3A37EEDA16}" type="presParOf" srcId="{5E2151A5-44DB-49BA-A520-1DFC2011F775}" destId="{C410405B-4090-4125-9B49-3FFEFCF8597C}" srcOrd="1" destOrd="0" presId="urn:microsoft.com/office/officeart/2005/8/layout/orgChart1"/>
    <dgm:cxn modelId="{E3B24E8C-D0BA-44B5-9696-A8C041617FC6}" type="presParOf" srcId="{E7849362-8824-479A-B8B3-3147E3FB02E3}" destId="{A5D25351-A1EB-4075-AFF4-D39BE7F65F02}" srcOrd="1" destOrd="0" presId="urn:microsoft.com/office/officeart/2005/8/layout/orgChart1"/>
    <dgm:cxn modelId="{EEDCA708-14F8-4D06-8886-8C15D669D045}" type="presParOf" srcId="{E7849362-8824-479A-B8B3-3147E3FB02E3}" destId="{759507EF-4CC4-4735-85A0-4437DB2692BE}" srcOrd="2" destOrd="0" presId="urn:microsoft.com/office/officeart/2005/8/layout/orgChart1"/>
    <dgm:cxn modelId="{5061543F-6AD3-4AE1-B46D-A5C789D1ECB4}" type="presParOf" srcId="{5473FCA3-0D11-410D-A896-C1D8BB8C6EC8}" destId="{DCEE9DB8-159B-42B0-A184-B2A603907ABE}" srcOrd="2" destOrd="0" presId="urn:microsoft.com/office/officeart/2005/8/layout/orgChart1"/>
    <dgm:cxn modelId="{50FDDDC2-B74D-4A0E-9AC6-C760F86E10D4}" type="presParOf" srcId="{5473FCA3-0D11-410D-A896-C1D8BB8C6EC8}" destId="{20C999A5-56C5-4B09-B058-7E22EB89AAF8}" srcOrd="3" destOrd="0" presId="urn:microsoft.com/office/officeart/2005/8/layout/orgChart1"/>
    <dgm:cxn modelId="{0CDD43E3-3167-4BC9-80BC-A991168EDD58}" type="presParOf" srcId="{20C999A5-56C5-4B09-B058-7E22EB89AAF8}" destId="{834BE5B3-C4B1-4634-B20E-F40B5DD77EEA}" srcOrd="0" destOrd="0" presId="urn:microsoft.com/office/officeart/2005/8/layout/orgChart1"/>
    <dgm:cxn modelId="{E9EF25C2-D94D-4A5F-B3D8-770EF55FC218}" type="presParOf" srcId="{834BE5B3-C4B1-4634-B20E-F40B5DD77EEA}" destId="{40E43178-861E-4514-9454-53AE9681D29C}" srcOrd="0" destOrd="0" presId="urn:microsoft.com/office/officeart/2005/8/layout/orgChart1"/>
    <dgm:cxn modelId="{6434C823-639B-4D7D-A874-CF841FF306FE}" type="presParOf" srcId="{834BE5B3-C4B1-4634-B20E-F40B5DD77EEA}" destId="{E04EE32B-413D-41AC-803E-439117EF5C57}" srcOrd="1" destOrd="0" presId="urn:microsoft.com/office/officeart/2005/8/layout/orgChart1"/>
    <dgm:cxn modelId="{2E8F4422-2D3B-46B7-8358-5A4CCD6505B1}" type="presParOf" srcId="{20C999A5-56C5-4B09-B058-7E22EB89AAF8}" destId="{56832E96-3D07-4148-A120-99A142178DF9}" srcOrd="1" destOrd="0" presId="urn:microsoft.com/office/officeart/2005/8/layout/orgChart1"/>
    <dgm:cxn modelId="{B179CFC6-DC32-441B-98A0-200EF21BCA9E}" type="presParOf" srcId="{20C999A5-56C5-4B09-B058-7E22EB89AAF8}" destId="{73DDFA3F-7F60-4D4F-8904-6660C775FCFE}" srcOrd="2" destOrd="0" presId="urn:microsoft.com/office/officeart/2005/8/layout/orgChart1"/>
    <dgm:cxn modelId="{6B06E240-11D5-42A2-A660-46E7BADEC3C5}" type="presParOf" srcId="{D7DBE6E0-5D16-493E-8983-E9CA1ACF6566}" destId="{869ECA1B-B899-4330-8BEF-BCD7D56ACC7C}" srcOrd="4" destOrd="0" presId="urn:microsoft.com/office/officeart/2005/8/layout/orgChart1"/>
    <dgm:cxn modelId="{E6651568-287E-4712-B399-F948DEF11F72}" type="presParOf" srcId="{D7DBE6E0-5D16-493E-8983-E9CA1ACF6566}" destId="{D093DAE0-80C1-49C1-ABE2-08654C690CD0}" srcOrd="5" destOrd="0" presId="urn:microsoft.com/office/officeart/2005/8/layout/orgChart1"/>
    <dgm:cxn modelId="{717F0FD2-9201-4553-9A4F-7B62AA376A01}" type="presParOf" srcId="{D093DAE0-80C1-49C1-ABE2-08654C690CD0}" destId="{5EF38B86-5F7F-4D9F-974E-35F5FB7DFB5D}" srcOrd="0" destOrd="0" presId="urn:microsoft.com/office/officeart/2005/8/layout/orgChart1"/>
    <dgm:cxn modelId="{764CF23C-C42A-458F-880B-62BF2897F04D}" type="presParOf" srcId="{5EF38B86-5F7F-4D9F-974E-35F5FB7DFB5D}" destId="{075A0F25-F6E5-465F-8633-F611E9E47D81}" srcOrd="0" destOrd="0" presId="urn:microsoft.com/office/officeart/2005/8/layout/orgChart1"/>
    <dgm:cxn modelId="{563639A3-85C3-468B-929D-35718945E23B}" type="presParOf" srcId="{5EF38B86-5F7F-4D9F-974E-35F5FB7DFB5D}" destId="{1761B5EE-4517-48BB-8172-72EFA5A83FD3}" srcOrd="1" destOrd="0" presId="urn:microsoft.com/office/officeart/2005/8/layout/orgChart1"/>
    <dgm:cxn modelId="{EB207FE1-8C2F-49D4-80B5-5E493B036058}" type="presParOf" srcId="{D093DAE0-80C1-49C1-ABE2-08654C690CD0}" destId="{450063F0-8E1C-4500-93C9-D18BCC1414F1}" srcOrd="1" destOrd="0" presId="urn:microsoft.com/office/officeart/2005/8/layout/orgChart1"/>
    <dgm:cxn modelId="{EDC6F811-5DC9-4FCF-96F5-49D227A4B8A1}" type="presParOf" srcId="{D093DAE0-80C1-49C1-ABE2-08654C690CD0}" destId="{E25BF1B4-2F87-4C09-83CB-7A2BD2539EF1}" srcOrd="2" destOrd="0" presId="urn:microsoft.com/office/officeart/2005/8/layout/orgChart1"/>
    <dgm:cxn modelId="{FE203F0B-F583-4E40-93F4-855C148E04AE}" type="presParOf" srcId="{E25BF1B4-2F87-4C09-83CB-7A2BD2539EF1}" destId="{89CC33C5-B3A2-40A5-8761-C8DE17C08C1A}" srcOrd="0" destOrd="0" presId="urn:microsoft.com/office/officeart/2005/8/layout/orgChart1"/>
    <dgm:cxn modelId="{B2D8DD47-1389-42FD-BDF6-DD1770CBE1CB}" type="presParOf" srcId="{E25BF1B4-2F87-4C09-83CB-7A2BD2539EF1}" destId="{BDD78383-C955-460B-8885-4793A66CB3E1}" srcOrd="1" destOrd="0" presId="urn:microsoft.com/office/officeart/2005/8/layout/orgChart1"/>
    <dgm:cxn modelId="{D14036F9-3C1E-4486-AD30-A6830D104B16}" type="presParOf" srcId="{BDD78383-C955-460B-8885-4793A66CB3E1}" destId="{FBC9DABA-0E13-45E5-9D9F-A8B7A9C7D894}" srcOrd="0" destOrd="0" presId="urn:microsoft.com/office/officeart/2005/8/layout/orgChart1"/>
    <dgm:cxn modelId="{8D701679-7D71-4693-9B56-F35325EBFB64}" type="presParOf" srcId="{FBC9DABA-0E13-45E5-9D9F-A8B7A9C7D894}" destId="{F3D50095-BB5E-43F4-9972-9096261A55B6}" srcOrd="0" destOrd="0" presId="urn:microsoft.com/office/officeart/2005/8/layout/orgChart1"/>
    <dgm:cxn modelId="{4B2A2DE3-BD6F-4D13-9298-AA0A1A657A1A}" type="presParOf" srcId="{FBC9DABA-0E13-45E5-9D9F-A8B7A9C7D894}" destId="{28A7EB73-6965-4917-9EC8-C48C790CE746}" srcOrd="1" destOrd="0" presId="urn:microsoft.com/office/officeart/2005/8/layout/orgChart1"/>
    <dgm:cxn modelId="{9A394F98-7DFA-4809-8001-C779A845306D}" type="presParOf" srcId="{BDD78383-C955-460B-8885-4793A66CB3E1}" destId="{8FD68630-34D0-4094-B363-AD43AFAD4486}" srcOrd="1" destOrd="0" presId="urn:microsoft.com/office/officeart/2005/8/layout/orgChart1"/>
    <dgm:cxn modelId="{62BA8CD6-E0A3-4ADE-95DF-480C792C8A23}" type="presParOf" srcId="{BDD78383-C955-460B-8885-4793A66CB3E1}" destId="{C9EB61F7-F503-466C-AEA8-4C08BEBC1F05}" srcOrd="2" destOrd="0" presId="urn:microsoft.com/office/officeart/2005/8/layout/orgChart1"/>
    <dgm:cxn modelId="{23C5E058-700C-4C88-BDF1-D6446D7ED6EB}" type="presParOf" srcId="{C9EB61F7-F503-466C-AEA8-4C08BEBC1F05}" destId="{238B8203-AC0B-4AA9-9404-59C9F161C030}" srcOrd="0" destOrd="0" presId="urn:microsoft.com/office/officeart/2005/8/layout/orgChart1"/>
    <dgm:cxn modelId="{A589BF84-3C52-4A8A-A252-D9E2A4865108}" type="presParOf" srcId="{C9EB61F7-F503-466C-AEA8-4C08BEBC1F05}" destId="{909CEACB-B62D-4B6D-B64F-E5B47CDC57B4}" srcOrd="1" destOrd="0" presId="urn:microsoft.com/office/officeart/2005/8/layout/orgChart1"/>
    <dgm:cxn modelId="{6C9C102F-18A2-47B4-8D05-9748957AB0B0}" type="presParOf" srcId="{909CEACB-B62D-4B6D-B64F-E5B47CDC57B4}" destId="{77CDC4EF-3484-46C4-9AF9-BB64C068302B}" srcOrd="0" destOrd="0" presId="urn:microsoft.com/office/officeart/2005/8/layout/orgChart1"/>
    <dgm:cxn modelId="{99299B12-723E-4F5A-9E52-ADD725D17FF6}" type="presParOf" srcId="{77CDC4EF-3484-46C4-9AF9-BB64C068302B}" destId="{0B56719A-B2D5-4425-BF07-3264E0EE7EDA}" srcOrd="0" destOrd="0" presId="urn:microsoft.com/office/officeart/2005/8/layout/orgChart1"/>
    <dgm:cxn modelId="{A7DC6539-091D-45A4-B998-BC1A23DC822F}" type="presParOf" srcId="{77CDC4EF-3484-46C4-9AF9-BB64C068302B}" destId="{52405472-63D1-4125-8767-9D9920B95818}" srcOrd="1" destOrd="0" presId="urn:microsoft.com/office/officeart/2005/8/layout/orgChart1"/>
    <dgm:cxn modelId="{2C9BD237-096A-48DD-8AF9-DAED70E95193}" type="presParOf" srcId="{909CEACB-B62D-4B6D-B64F-E5B47CDC57B4}" destId="{FA240BD4-B224-41C9-8F97-07C6CD170441}" srcOrd="1" destOrd="0" presId="urn:microsoft.com/office/officeart/2005/8/layout/orgChart1"/>
    <dgm:cxn modelId="{B4C0EB80-3B05-43C8-B556-00C43379B1B9}" type="presParOf" srcId="{909CEACB-B62D-4B6D-B64F-E5B47CDC57B4}" destId="{A469772B-37CD-4650-97F8-D1EC9A12CF27}" srcOrd="2" destOrd="0" presId="urn:microsoft.com/office/officeart/2005/8/layout/orgChart1"/>
    <dgm:cxn modelId="{7B23F364-CDA9-4C77-B8DE-4E5006B6D6A4}" type="presParOf" srcId="{C9EB61F7-F503-466C-AEA8-4C08BEBC1F05}" destId="{457C4B2C-56A4-4B1A-B16C-1A6453D8AF2A}" srcOrd="2" destOrd="0" presId="urn:microsoft.com/office/officeart/2005/8/layout/orgChart1"/>
    <dgm:cxn modelId="{874DB37E-9E8B-43AD-B3C0-85996552089A}" type="presParOf" srcId="{C9EB61F7-F503-466C-AEA8-4C08BEBC1F05}" destId="{7D3981FB-AE44-4105-B05D-1EDE0C6B6B5B}" srcOrd="3" destOrd="0" presId="urn:microsoft.com/office/officeart/2005/8/layout/orgChart1"/>
    <dgm:cxn modelId="{A60086FC-B993-4676-98BC-A07F1F88D384}" type="presParOf" srcId="{7D3981FB-AE44-4105-B05D-1EDE0C6B6B5B}" destId="{DCBC2EC7-4EBE-432E-B6B9-8922F52AE4B0}" srcOrd="0" destOrd="0" presId="urn:microsoft.com/office/officeart/2005/8/layout/orgChart1"/>
    <dgm:cxn modelId="{2CF08DB9-C1CC-477E-8CE8-C54ED89C04B2}" type="presParOf" srcId="{DCBC2EC7-4EBE-432E-B6B9-8922F52AE4B0}" destId="{0BD44E19-F130-4CF1-9600-8E103DDC8E44}" srcOrd="0" destOrd="0" presId="urn:microsoft.com/office/officeart/2005/8/layout/orgChart1"/>
    <dgm:cxn modelId="{F1F9A250-6061-49C9-B0DC-998091C2F634}" type="presParOf" srcId="{DCBC2EC7-4EBE-432E-B6B9-8922F52AE4B0}" destId="{97421E3F-DE51-4DBB-B009-9D62286CE784}" srcOrd="1" destOrd="0" presId="urn:microsoft.com/office/officeart/2005/8/layout/orgChart1"/>
    <dgm:cxn modelId="{E4B0ABF0-B38C-4ED9-BDC5-7E44979CCEF8}" type="presParOf" srcId="{7D3981FB-AE44-4105-B05D-1EDE0C6B6B5B}" destId="{978E3EC0-92E0-49CB-A950-940D07B9BEDD}" srcOrd="1" destOrd="0" presId="urn:microsoft.com/office/officeart/2005/8/layout/orgChart1"/>
    <dgm:cxn modelId="{0DDF1236-43FE-4C32-AB06-C13EA075C07F}" type="presParOf" srcId="{7D3981FB-AE44-4105-B05D-1EDE0C6B6B5B}" destId="{A9353D41-5909-4A76-BF47-453CB0368A74}" srcOrd="2" destOrd="0" presId="urn:microsoft.com/office/officeart/2005/8/layout/orgChart1"/>
    <dgm:cxn modelId="{2C8D1254-C6D5-4B8D-913F-E58420E9A985}" type="presParOf" srcId="{E25BF1B4-2F87-4C09-83CB-7A2BD2539EF1}" destId="{28C9369E-8238-422E-A19C-BA095BF9E582}" srcOrd="2" destOrd="0" presId="urn:microsoft.com/office/officeart/2005/8/layout/orgChart1"/>
    <dgm:cxn modelId="{71963F60-AC82-4F62-8875-7D07C404CCD2}" type="presParOf" srcId="{E25BF1B4-2F87-4C09-83CB-7A2BD2539EF1}" destId="{70CE1E76-BD7D-442E-81B1-6A4A8CA571F1}" srcOrd="3" destOrd="0" presId="urn:microsoft.com/office/officeart/2005/8/layout/orgChart1"/>
    <dgm:cxn modelId="{75771FD3-518B-4A65-81AB-949E6E30AEEE}" type="presParOf" srcId="{70CE1E76-BD7D-442E-81B1-6A4A8CA571F1}" destId="{114070B1-56C3-4A1B-B3DB-3DEA046102BC}" srcOrd="0" destOrd="0" presId="urn:microsoft.com/office/officeart/2005/8/layout/orgChart1"/>
    <dgm:cxn modelId="{ED1C2590-8CE8-4F31-A95C-19F9876AF83F}" type="presParOf" srcId="{114070B1-56C3-4A1B-B3DB-3DEA046102BC}" destId="{FC308480-5793-4E1D-9F67-59872412907E}" srcOrd="0" destOrd="0" presId="urn:microsoft.com/office/officeart/2005/8/layout/orgChart1"/>
    <dgm:cxn modelId="{4697FE61-E65A-4EAA-B690-6BAA9CBB5032}" type="presParOf" srcId="{114070B1-56C3-4A1B-B3DB-3DEA046102BC}" destId="{6D21DBB5-3372-4A99-ACDC-940A8B766DC5}" srcOrd="1" destOrd="0" presId="urn:microsoft.com/office/officeart/2005/8/layout/orgChart1"/>
    <dgm:cxn modelId="{BBA0543F-EDFA-4031-8034-A8B6753BF7EE}" type="presParOf" srcId="{70CE1E76-BD7D-442E-81B1-6A4A8CA571F1}" destId="{E9B5BD6E-E099-406F-81CB-5A5799E2AE32}" srcOrd="1" destOrd="0" presId="urn:microsoft.com/office/officeart/2005/8/layout/orgChart1"/>
    <dgm:cxn modelId="{6482FB03-9AED-482A-A2F2-1176B2122571}" type="presParOf" srcId="{70CE1E76-BD7D-442E-81B1-6A4A8CA571F1}" destId="{529FA1AC-DBDC-4FD0-ADB3-55D9F56DA965}" srcOrd="2" destOrd="0" presId="urn:microsoft.com/office/officeart/2005/8/layout/orgChart1"/>
    <dgm:cxn modelId="{680AF159-5E6E-402A-8189-33D8E2F69F57}" type="presParOf" srcId="{824256E1-764E-4B31-A1F4-7EC995C2F2EA}" destId="{610CFE12-03F7-4A87-8BFA-A9DC593B54E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D02148-BD52-4DEB-8DB5-3A9928723A7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MY"/>
        </a:p>
      </dgm:t>
    </dgm:pt>
    <dgm:pt modelId="{B92068A0-D6C9-4587-B3DA-173BBDCFA0C4}">
      <dgm:prSet phldrT="[Text]"/>
      <dgm:spPr/>
      <dgm:t>
        <a:bodyPr/>
        <a:lstStyle/>
        <a:p>
          <a:r>
            <a:rPr lang="en-US" dirty="0"/>
            <a:t>Professional Development</a:t>
          </a:r>
          <a:endParaRPr lang="en-MY" dirty="0"/>
        </a:p>
      </dgm:t>
    </dgm:pt>
    <dgm:pt modelId="{3A80CAEF-897B-4719-BCCB-4CDE8042AC9C}" type="parTrans" cxnId="{45353C20-06F0-4024-AB54-5F9447EFA405}">
      <dgm:prSet/>
      <dgm:spPr/>
      <dgm:t>
        <a:bodyPr/>
        <a:lstStyle/>
        <a:p>
          <a:endParaRPr lang="en-MY"/>
        </a:p>
      </dgm:t>
    </dgm:pt>
    <dgm:pt modelId="{95123ADF-56BD-46DB-91BA-29479BE636AC}" type="sibTrans" cxnId="{45353C20-06F0-4024-AB54-5F9447EFA405}">
      <dgm:prSet/>
      <dgm:spPr/>
      <dgm:t>
        <a:bodyPr/>
        <a:lstStyle/>
        <a:p>
          <a:endParaRPr lang="en-MY"/>
        </a:p>
      </dgm:t>
    </dgm:pt>
    <dgm:pt modelId="{C235A90B-F9EB-4EFD-863F-BA88332F83A9}">
      <dgm:prSet phldrT="[Text]"/>
      <dgm:spPr/>
      <dgm:t>
        <a:bodyPr/>
        <a:lstStyle/>
        <a:p>
          <a:r>
            <a:rPr lang="en-US" dirty="0"/>
            <a:t>Capacity Building</a:t>
          </a:r>
        </a:p>
      </dgm:t>
    </dgm:pt>
    <dgm:pt modelId="{1D2DBB68-9BCD-4619-B60C-7CC8B13E430F}" type="parTrans" cxnId="{C3D67626-7DA5-4865-8434-5DF9749DC69B}">
      <dgm:prSet/>
      <dgm:spPr/>
      <dgm:t>
        <a:bodyPr/>
        <a:lstStyle/>
        <a:p>
          <a:endParaRPr lang="en-MY"/>
        </a:p>
      </dgm:t>
    </dgm:pt>
    <dgm:pt modelId="{28D301E6-30FC-494F-A80D-9B0058869DAF}" type="sibTrans" cxnId="{C3D67626-7DA5-4865-8434-5DF9749DC69B}">
      <dgm:prSet/>
      <dgm:spPr/>
      <dgm:t>
        <a:bodyPr/>
        <a:lstStyle/>
        <a:p>
          <a:endParaRPr lang="en-MY"/>
        </a:p>
      </dgm:t>
    </dgm:pt>
    <dgm:pt modelId="{DFF289E6-CDAA-43AA-BCD7-E06851C13526}">
      <dgm:prSet phldrT="[Text]"/>
      <dgm:spPr/>
      <dgm:t>
        <a:bodyPr/>
        <a:lstStyle/>
        <a:p>
          <a:r>
            <a:rPr lang="en-US" dirty="0"/>
            <a:t>Continuous Professional Development</a:t>
          </a:r>
          <a:endParaRPr lang="en-MY" dirty="0"/>
        </a:p>
      </dgm:t>
    </dgm:pt>
    <dgm:pt modelId="{6089D39F-ED1B-474D-94B3-AD690C107EA0}" type="parTrans" cxnId="{E8870EB9-3640-4128-A5C8-2443CC160B00}">
      <dgm:prSet/>
      <dgm:spPr/>
      <dgm:t>
        <a:bodyPr/>
        <a:lstStyle/>
        <a:p>
          <a:endParaRPr lang="en-MY"/>
        </a:p>
      </dgm:t>
    </dgm:pt>
    <dgm:pt modelId="{C7C6D955-020E-4EAB-83B5-8B21466C6899}" type="sibTrans" cxnId="{E8870EB9-3640-4128-A5C8-2443CC160B00}">
      <dgm:prSet/>
      <dgm:spPr/>
      <dgm:t>
        <a:bodyPr/>
        <a:lstStyle/>
        <a:p>
          <a:endParaRPr lang="en-MY"/>
        </a:p>
      </dgm:t>
    </dgm:pt>
    <dgm:pt modelId="{B410B8F9-32AB-40E9-94DD-FD2A11024EEC}" type="asst">
      <dgm:prSet/>
      <dgm:spPr/>
      <dgm:t>
        <a:bodyPr/>
        <a:lstStyle/>
        <a:p>
          <a:r>
            <a:rPr lang="en-US" dirty="0"/>
            <a:t>Developing Key personnel/ Faculty</a:t>
          </a:r>
          <a:endParaRPr lang="en-MY" dirty="0"/>
        </a:p>
      </dgm:t>
    </dgm:pt>
    <dgm:pt modelId="{6765642F-44F7-46D5-B4BE-2A198BEFC138}" type="parTrans" cxnId="{BAC5279A-181F-4BA5-BD63-8052D283B3A1}">
      <dgm:prSet/>
      <dgm:spPr/>
      <dgm:t>
        <a:bodyPr/>
        <a:lstStyle/>
        <a:p>
          <a:endParaRPr lang="en-MY"/>
        </a:p>
      </dgm:t>
    </dgm:pt>
    <dgm:pt modelId="{A4C1BC6F-96EE-490E-B7DE-5948BB2537E0}" type="sibTrans" cxnId="{BAC5279A-181F-4BA5-BD63-8052D283B3A1}">
      <dgm:prSet/>
      <dgm:spPr/>
      <dgm:t>
        <a:bodyPr/>
        <a:lstStyle/>
        <a:p>
          <a:endParaRPr lang="en-MY"/>
        </a:p>
      </dgm:t>
    </dgm:pt>
    <dgm:pt modelId="{C3722C95-33E2-48B7-86AC-D6CDF980A7F4}" type="asst">
      <dgm:prSet/>
      <dgm:spPr/>
      <dgm:t>
        <a:bodyPr/>
        <a:lstStyle/>
        <a:p>
          <a:r>
            <a:rPr lang="en-US" dirty="0"/>
            <a:t>Pre-service development</a:t>
          </a:r>
          <a:endParaRPr lang="en-MY" dirty="0"/>
        </a:p>
      </dgm:t>
    </dgm:pt>
    <dgm:pt modelId="{5419646C-51D7-4D42-A6DD-2113F319C126}" type="parTrans" cxnId="{D174B7AE-5D20-4A93-BE94-0D3B76054A89}">
      <dgm:prSet/>
      <dgm:spPr/>
      <dgm:t>
        <a:bodyPr/>
        <a:lstStyle/>
        <a:p>
          <a:endParaRPr lang="en-MY"/>
        </a:p>
      </dgm:t>
    </dgm:pt>
    <dgm:pt modelId="{2659E4A7-ECC2-4CD2-879A-25715F50483E}" type="sibTrans" cxnId="{D174B7AE-5D20-4A93-BE94-0D3B76054A89}">
      <dgm:prSet/>
      <dgm:spPr/>
      <dgm:t>
        <a:bodyPr/>
        <a:lstStyle/>
        <a:p>
          <a:endParaRPr lang="en-MY"/>
        </a:p>
      </dgm:t>
    </dgm:pt>
    <dgm:pt modelId="{3E0184E3-3C51-43D1-820F-748BB9BD9042}" type="asst">
      <dgm:prSet/>
      <dgm:spPr/>
      <dgm:t>
        <a:bodyPr/>
        <a:lstStyle/>
        <a:p>
          <a:r>
            <a:rPr lang="en-US" dirty="0"/>
            <a:t>In-service development</a:t>
          </a:r>
          <a:endParaRPr lang="en-MY" dirty="0"/>
        </a:p>
      </dgm:t>
    </dgm:pt>
    <dgm:pt modelId="{B0810589-5623-46D3-960B-9E46264027F2}" type="parTrans" cxnId="{D9163B39-5FC3-4560-AE16-E06B4612FB22}">
      <dgm:prSet/>
      <dgm:spPr/>
      <dgm:t>
        <a:bodyPr/>
        <a:lstStyle/>
        <a:p>
          <a:endParaRPr lang="en-MY"/>
        </a:p>
      </dgm:t>
    </dgm:pt>
    <dgm:pt modelId="{0DEEF6F7-93BE-41C9-A27C-F8406685D834}" type="sibTrans" cxnId="{D9163B39-5FC3-4560-AE16-E06B4612FB22}">
      <dgm:prSet/>
      <dgm:spPr/>
      <dgm:t>
        <a:bodyPr/>
        <a:lstStyle/>
        <a:p>
          <a:endParaRPr lang="en-MY"/>
        </a:p>
      </dgm:t>
    </dgm:pt>
    <dgm:pt modelId="{7F8935DE-0513-473D-8968-60426A4D0750}" type="asst">
      <dgm:prSet/>
      <dgm:spPr/>
      <dgm:t>
        <a:bodyPr/>
        <a:lstStyle/>
        <a:p>
          <a:r>
            <a:rPr lang="en-US" dirty="0"/>
            <a:t>Developing Communities of Practice</a:t>
          </a:r>
        </a:p>
      </dgm:t>
    </dgm:pt>
    <dgm:pt modelId="{3A770689-DB0C-48A7-A902-1F1D62166EC1}" type="parTrans" cxnId="{DD41469E-5947-4416-A5B0-D5113347FEF0}">
      <dgm:prSet/>
      <dgm:spPr/>
      <dgm:t>
        <a:bodyPr/>
        <a:lstStyle/>
        <a:p>
          <a:endParaRPr lang="en-US"/>
        </a:p>
      </dgm:t>
    </dgm:pt>
    <dgm:pt modelId="{B3FA920A-57B6-46D9-9D6F-D9002FA5A911}" type="sibTrans" cxnId="{DD41469E-5947-4416-A5B0-D5113347FEF0}">
      <dgm:prSet/>
      <dgm:spPr/>
      <dgm:t>
        <a:bodyPr/>
        <a:lstStyle/>
        <a:p>
          <a:endParaRPr lang="en-US"/>
        </a:p>
      </dgm:t>
    </dgm:pt>
    <dgm:pt modelId="{EF12E2EB-EE9D-4685-8407-1ED439092980}" type="asst">
      <dgm:prSet/>
      <dgm:spPr/>
      <dgm:t>
        <a:bodyPr/>
        <a:lstStyle/>
        <a:p>
          <a:r>
            <a:rPr lang="en-US" dirty="0"/>
            <a:t>Communities of Researchers</a:t>
          </a:r>
        </a:p>
      </dgm:t>
    </dgm:pt>
    <dgm:pt modelId="{86C797A7-E210-4A59-B278-E7C67FAFB773}" type="parTrans" cxnId="{B334122D-2D86-47FD-A4F6-7BB6A9530710}">
      <dgm:prSet/>
      <dgm:spPr/>
      <dgm:t>
        <a:bodyPr/>
        <a:lstStyle/>
        <a:p>
          <a:endParaRPr lang="en-US"/>
        </a:p>
      </dgm:t>
    </dgm:pt>
    <dgm:pt modelId="{AF6DB5F6-18FE-4C90-9567-496B24DCE93E}" type="sibTrans" cxnId="{B334122D-2D86-47FD-A4F6-7BB6A9530710}">
      <dgm:prSet/>
      <dgm:spPr/>
      <dgm:t>
        <a:bodyPr/>
        <a:lstStyle/>
        <a:p>
          <a:endParaRPr lang="en-US"/>
        </a:p>
      </dgm:t>
    </dgm:pt>
    <dgm:pt modelId="{167B099D-62BC-441E-BA7F-DADD7341ABDE}" type="asst">
      <dgm:prSet/>
      <dgm:spPr/>
      <dgm:t>
        <a:bodyPr/>
        <a:lstStyle/>
        <a:p>
          <a:r>
            <a:rPr lang="en-US" dirty="0"/>
            <a:t>Communities of Practitioners</a:t>
          </a:r>
        </a:p>
      </dgm:t>
    </dgm:pt>
    <dgm:pt modelId="{88F24C6B-BF57-4715-914E-0F2E10256033}" type="parTrans" cxnId="{F08A8606-A4AC-40BE-91F3-45D0DB246D90}">
      <dgm:prSet/>
      <dgm:spPr/>
      <dgm:t>
        <a:bodyPr/>
        <a:lstStyle/>
        <a:p>
          <a:endParaRPr lang="en-US"/>
        </a:p>
      </dgm:t>
    </dgm:pt>
    <dgm:pt modelId="{E5D0DAE9-8183-4ECE-8471-A591A44D573E}" type="sibTrans" cxnId="{F08A8606-A4AC-40BE-91F3-45D0DB246D90}">
      <dgm:prSet/>
      <dgm:spPr/>
      <dgm:t>
        <a:bodyPr/>
        <a:lstStyle/>
        <a:p>
          <a:endParaRPr lang="en-US"/>
        </a:p>
      </dgm:t>
    </dgm:pt>
    <dgm:pt modelId="{FCE49930-E975-4C6C-8762-78A37E93901D}" type="pres">
      <dgm:prSet presAssocID="{D7D02148-BD52-4DEB-8DB5-3A9928723A76}" presName="hierChild1" presStyleCnt="0">
        <dgm:presLayoutVars>
          <dgm:orgChart val="1"/>
          <dgm:chPref val="1"/>
          <dgm:dir/>
          <dgm:animOne val="branch"/>
          <dgm:animLvl val="lvl"/>
          <dgm:resizeHandles/>
        </dgm:presLayoutVars>
      </dgm:prSet>
      <dgm:spPr/>
    </dgm:pt>
    <dgm:pt modelId="{00095C13-E0A7-46AB-9A1E-EB2570ECCCCC}" type="pres">
      <dgm:prSet presAssocID="{B92068A0-D6C9-4587-B3DA-173BBDCFA0C4}" presName="hierRoot1" presStyleCnt="0">
        <dgm:presLayoutVars>
          <dgm:hierBranch val="init"/>
        </dgm:presLayoutVars>
      </dgm:prSet>
      <dgm:spPr/>
    </dgm:pt>
    <dgm:pt modelId="{81764271-317F-464B-AD2D-02770C0D5EC1}" type="pres">
      <dgm:prSet presAssocID="{B92068A0-D6C9-4587-B3DA-173BBDCFA0C4}" presName="rootComposite1" presStyleCnt="0"/>
      <dgm:spPr/>
    </dgm:pt>
    <dgm:pt modelId="{C6431E65-156B-41FE-A01B-4ADCAC314CEB}" type="pres">
      <dgm:prSet presAssocID="{B92068A0-D6C9-4587-B3DA-173BBDCFA0C4}" presName="rootText1" presStyleLbl="node0" presStyleIdx="0" presStyleCnt="1" custLinFactNeighborX="4750" custLinFactNeighborY="2156">
        <dgm:presLayoutVars>
          <dgm:chPref val="3"/>
        </dgm:presLayoutVars>
      </dgm:prSet>
      <dgm:spPr/>
    </dgm:pt>
    <dgm:pt modelId="{97776A94-E26D-43EB-9065-99F2EAA1B093}" type="pres">
      <dgm:prSet presAssocID="{B92068A0-D6C9-4587-B3DA-173BBDCFA0C4}" presName="rootConnector1" presStyleLbl="node1" presStyleIdx="0" presStyleCnt="0"/>
      <dgm:spPr/>
    </dgm:pt>
    <dgm:pt modelId="{12D5E0A0-07DB-45F6-980E-1DBBA7E5621B}" type="pres">
      <dgm:prSet presAssocID="{B92068A0-D6C9-4587-B3DA-173BBDCFA0C4}" presName="hierChild2" presStyleCnt="0"/>
      <dgm:spPr/>
    </dgm:pt>
    <dgm:pt modelId="{2EF86D86-1F8F-48DC-9C00-5C744B86CBF7}" type="pres">
      <dgm:prSet presAssocID="{1D2DBB68-9BCD-4619-B60C-7CC8B13E430F}" presName="Name37" presStyleLbl="parChTrans1D2" presStyleIdx="0" presStyleCnt="2"/>
      <dgm:spPr/>
    </dgm:pt>
    <dgm:pt modelId="{D6B36746-7E91-420F-BB16-E8D684AC1F5B}" type="pres">
      <dgm:prSet presAssocID="{C235A90B-F9EB-4EFD-863F-BA88332F83A9}" presName="hierRoot2" presStyleCnt="0">
        <dgm:presLayoutVars>
          <dgm:hierBranch val="init"/>
        </dgm:presLayoutVars>
      </dgm:prSet>
      <dgm:spPr/>
    </dgm:pt>
    <dgm:pt modelId="{8DB8C049-83B2-4C1E-83C7-BE39AD33CAF9}" type="pres">
      <dgm:prSet presAssocID="{C235A90B-F9EB-4EFD-863F-BA88332F83A9}" presName="rootComposite" presStyleCnt="0"/>
      <dgm:spPr/>
    </dgm:pt>
    <dgm:pt modelId="{BCA6D399-9DD0-41A1-BD59-C8828F2EC05A}" type="pres">
      <dgm:prSet presAssocID="{C235A90B-F9EB-4EFD-863F-BA88332F83A9}" presName="rootText" presStyleLbl="node2" presStyleIdx="0" presStyleCnt="2">
        <dgm:presLayoutVars>
          <dgm:chPref val="3"/>
        </dgm:presLayoutVars>
      </dgm:prSet>
      <dgm:spPr/>
    </dgm:pt>
    <dgm:pt modelId="{312F64DD-541B-42F0-9C98-8E53902F286E}" type="pres">
      <dgm:prSet presAssocID="{C235A90B-F9EB-4EFD-863F-BA88332F83A9}" presName="rootConnector" presStyleLbl="node2" presStyleIdx="0" presStyleCnt="2"/>
      <dgm:spPr/>
    </dgm:pt>
    <dgm:pt modelId="{1F565DEB-AF00-4EBE-9497-BB8B6EB58C35}" type="pres">
      <dgm:prSet presAssocID="{C235A90B-F9EB-4EFD-863F-BA88332F83A9}" presName="hierChild4" presStyleCnt="0"/>
      <dgm:spPr/>
    </dgm:pt>
    <dgm:pt modelId="{C175F62F-E557-4022-90B7-5D4D7663ECDE}" type="pres">
      <dgm:prSet presAssocID="{C235A90B-F9EB-4EFD-863F-BA88332F83A9}" presName="hierChild5" presStyleCnt="0"/>
      <dgm:spPr/>
    </dgm:pt>
    <dgm:pt modelId="{C1EEF431-4AE6-464E-B0D0-D9550B4A1900}" type="pres">
      <dgm:prSet presAssocID="{6765642F-44F7-46D5-B4BE-2A198BEFC138}" presName="Name111" presStyleLbl="parChTrans1D3" presStyleIdx="0" presStyleCnt="4"/>
      <dgm:spPr/>
    </dgm:pt>
    <dgm:pt modelId="{C51969A0-4967-4A83-AC58-91ACA8A7D038}" type="pres">
      <dgm:prSet presAssocID="{B410B8F9-32AB-40E9-94DD-FD2A11024EEC}" presName="hierRoot3" presStyleCnt="0">
        <dgm:presLayoutVars>
          <dgm:hierBranch val="init"/>
        </dgm:presLayoutVars>
      </dgm:prSet>
      <dgm:spPr/>
    </dgm:pt>
    <dgm:pt modelId="{08B20411-5645-48CF-9EE9-FE9B3A831225}" type="pres">
      <dgm:prSet presAssocID="{B410B8F9-32AB-40E9-94DD-FD2A11024EEC}" presName="rootComposite3" presStyleCnt="0"/>
      <dgm:spPr/>
    </dgm:pt>
    <dgm:pt modelId="{2A2E7356-93FC-4E95-A0F1-5CEC206C5FB3}" type="pres">
      <dgm:prSet presAssocID="{B410B8F9-32AB-40E9-94DD-FD2A11024EEC}" presName="rootText3" presStyleLbl="asst2" presStyleIdx="0" presStyleCnt="6">
        <dgm:presLayoutVars>
          <dgm:chPref val="3"/>
        </dgm:presLayoutVars>
      </dgm:prSet>
      <dgm:spPr/>
    </dgm:pt>
    <dgm:pt modelId="{24F41EFB-29C1-4E80-B1C1-91FE1ADA9AFC}" type="pres">
      <dgm:prSet presAssocID="{B410B8F9-32AB-40E9-94DD-FD2A11024EEC}" presName="rootConnector3" presStyleLbl="asst2" presStyleIdx="0" presStyleCnt="6"/>
      <dgm:spPr/>
    </dgm:pt>
    <dgm:pt modelId="{82D6E5F8-9B20-42E2-A072-CEC43D9CF6C4}" type="pres">
      <dgm:prSet presAssocID="{B410B8F9-32AB-40E9-94DD-FD2A11024EEC}" presName="hierChild6" presStyleCnt="0"/>
      <dgm:spPr/>
    </dgm:pt>
    <dgm:pt modelId="{014850DD-CD22-4DE4-A1CF-BB2FA465118C}" type="pres">
      <dgm:prSet presAssocID="{B410B8F9-32AB-40E9-94DD-FD2A11024EEC}" presName="hierChild7" presStyleCnt="0"/>
      <dgm:spPr/>
    </dgm:pt>
    <dgm:pt modelId="{732BF4D8-17C8-4679-AA1D-BF084D5A4C8B}" type="pres">
      <dgm:prSet presAssocID="{5419646C-51D7-4D42-A6DD-2113F319C126}" presName="Name111" presStyleLbl="parChTrans1D3" presStyleIdx="1" presStyleCnt="4"/>
      <dgm:spPr/>
    </dgm:pt>
    <dgm:pt modelId="{4FB5E107-BB1C-4F63-AF75-169FEB827D17}" type="pres">
      <dgm:prSet presAssocID="{C3722C95-33E2-48B7-86AC-D6CDF980A7F4}" presName="hierRoot3" presStyleCnt="0">
        <dgm:presLayoutVars>
          <dgm:hierBranch val="init"/>
        </dgm:presLayoutVars>
      </dgm:prSet>
      <dgm:spPr/>
    </dgm:pt>
    <dgm:pt modelId="{9927ABF9-0580-4850-854F-EEDB1EDF3532}" type="pres">
      <dgm:prSet presAssocID="{C3722C95-33E2-48B7-86AC-D6CDF980A7F4}" presName="rootComposite3" presStyleCnt="0"/>
      <dgm:spPr/>
    </dgm:pt>
    <dgm:pt modelId="{26BB921E-B681-4783-88B5-9F564312A66A}" type="pres">
      <dgm:prSet presAssocID="{C3722C95-33E2-48B7-86AC-D6CDF980A7F4}" presName="rootText3" presStyleLbl="asst2" presStyleIdx="1" presStyleCnt="6">
        <dgm:presLayoutVars>
          <dgm:chPref val="3"/>
        </dgm:presLayoutVars>
      </dgm:prSet>
      <dgm:spPr/>
    </dgm:pt>
    <dgm:pt modelId="{AFE7F89A-C90E-48A0-87DA-D6F0BCEC1988}" type="pres">
      <dgm:prSet presAssocID="{C3722C95-33E2-48B7-86AC-D6CDF980A7F4}" presName="rootConnector3" presStyleLbl="asst2" presStyleIdx="1" presStyleCnt="6"/>
      <dgm:spPr/>
    </dgm:pt>
    <dgm:pt modelId="{435A39B4-93E2-4B47-A986-BD1A32B4BBF0}" type="pres">
      <dgm:prSet presAssocID="{C3722C95-33E2-48B7-86AC-D6CDF980A7F4}" presName="hierChild6" presStyleCnt="0"/>
      <dgm:spPr/>
    </dgm:pt>
    <dgm:pt modelId="{DD766705-FBB5-4BF5-A253-2DF30DEB1A5A}" type="pres">
      <dgm:prSet presAssocID="{C3722C95-33E2-48B7-86AC-D6CDF980A7F4}" presName="hierChild7" presStyleCnt="0"/>
      <dgm:spPr/>
    </dgm:pt>
    <dgm:pt modelId="{716F2DD3-0BC1-4C7D-855F-32A94922CD50}" type="pres">
      <dgm:prSet presAssocID="{6089D39F-ED1B-474D-94B3-AD690C107EA0}" presName="Name37" presStyleLbl="parChTrans1D2" presStyleIdx="1" presStyleCnt="2"/>
      <dgm:spPr/>
    </dgm:pt>
    <dgm:pt modelId="{2BE50846-3F17-4F46-88F2-8D5ED3FC78B2}" type="pres">
      <dgm:prSet presAssocID="{DFF289E6-CDAA-43AA-BCD7-E06851C13526}" presName="hierRoot2" presStyleCnt="0">
        <dgm:presLayoutVars>
          <dgm:hierBranch val="init"/>
        </dgm:presLayoutVars>
      </dgm:prSet>
      <dgm:spPr/>
    </dgm:pt>
    <dgm:pt modelId="{8370237E-C04E-48CD-A8C7-391C5F97861D}" type="pres">
      <dgm:prSet presAssocID="{DFF289E6-CDAA-43AA-BCD7-E06851C13526}" presName="rootComposite" presStyleCnt="0"/>
      <dgm:spPr/>
    </dgm:pt>
    <dgm:pt modelId="{1A7DFB2E-FFB4-4C85-82FC-7C37AFCDE9D3}" type="pres">
      <dgm:prSet presAssocID="{DFF289E6-CDAA-43AA-BCD7-E06851C13526}" presName="rootText" presStyleLbl="node2" presStyleIdx="1" presStyleCnt="2">
        <dgm:presLayoutVars>
          <dgm:chPref val="3"/>
        </dgm:presLayoutVars>
      </dgm:prSet>
      <dgm:spPr/>
    </dgm:pt>
    <dgm:pt modelId="{F79C9D70-D137-4529-B28D-68E1D148ADB2}" type="pres">
      <dgm:prSet presAssocID="{DFF289E6-CDAA-43AA-BCD7-E06851C13526}" presName="rootConnector" presStyleLbl="node2" presStyleIdx="1" presStyleCnt="2"/>
      <dgm:spPr/>
    </dgm:pt>
    <dgm:pt modelId="{FCC0C9D7-B153-4B1F-AD72-A1A5676FADC2}" type="pres">
      <dgm:prSet presAssocID="{DFF289E6-CDAA-43AA-BCD7-E06851C13526}" presName="hierChild4" presStyleCnt="0"/>
      <dgm:spPr/>
    </dgm:pt>
    <dgm:pt modelId="{C4AA5512-9786-4408-97FC-2C817DA7403E}" type="pres">
      <dgm:prSet presAssocID="{DFF289E6-CDAA-43AA-BCD7-E06851C13526}" presName="hierChild5" presStyleCnt="0"/>
      <dgm:spPr/>
    </dgm:pt>
    <dgm:pt modelId="{599AF7F0-B4CC-401A-8D13-8E670AB1CD16}" type="pres">
      <dgm:prSet presAssocID="{B0810589-5623-46D3-960B-9E46264027F2}" presName="Name111" presStyleLbl="parChTrans1D3" presStyleIdx="2" presStyleCnt="4"/>
      <dgm:spPr/>
    </dgm:pt>
    <dgm:pt modelId="{04B3788B-2E1A-4CB9-A210-D822CFA7CCE7}" type="pres">
      <dgm:prSet presAssocID="{3E0184E3-3C51-43D1-820F-748BB9BD9042}" presName="hierRoot3" presStyleCnt="0">
        <dgm:presLayoutVars>
          <dgm:hierBranch val="init"/>
        </dgm:presLayoutVars>
      </dgm:prSet>
      <dgm:spPr/>
    </dgm:pt>
    <dgm:pt modelId="{0B610D46-72FC-4CBE-8622-DDA5D260278A}" type="pres">
      <dgm:prSet presAssocID="{3E0184E3-3C51-43D1-820F-748BB9BD9042}" presName="rootComposite3" presStyleCnt="0"/>
      <dgm:spPr/>
    </dgm:pt>
    <dgm:pt modelId="{6917CF37-38B8-40D2-89AA-920DA7677E36}" type="pres">
      <dgm:prSet presAssocID="{3E0184E3-3C51-43D1-820F-748BB9BD9042}" presName="rootText3" presStyleLbl="asst2" presStyleIdx="2" presStyleCnt="6">
        <dgm:presLayoutVars>
          <dgm:chPref val="3"/>
        </dgm:presLayoutVars>
      </dgm:prSet>
      <dgm:spPr/>
    </dgm:pt>
    <dgm:pt modelId="{6E9C87AE-FF25-4533-BD1C-8677F34AB864}" type="pres">
      <dgm:prSet presAssocID="{3E0184E3-3C51-43D1-820F-748BB9BD9042}" presName="rootConnector3" presStyleLbl="asst2" presStyleIdx="2" presStyleCnt="6"/>
      <dgm:spPr/>
    </dgm:pt>
    <dgm:pt modelId="{5989AF56-9F67-4D81-B6E7-C302D7BB2A36}" type="pres">
      <dgm:prSet presAssocID="{3E0184E3-3C51-43D1-820F-748BB9BD9042}" presName="hierChild6" presStyleCnt="0"/>
      <dgm:spPr/>
    </dgm:pt>
    <dgm:pt modelId="{7B1925E2-AFBD-4EDC-BF40-D14303355F88}" type="pres">
      <dgm:prSet presAssocID="{3E0184E3-3C51-43D1-820F-748BB9BD9042}" presName="hierChild7" presStyleCnt="0"/>
      <dgm:spPr/>
    </dgm:pt>
    <dgm:pt modelId="{A14322A2-B3B6-4678-9BE9-187AEA1966A4}" type="pres">
      <dgm:prSet presAssocID="{3A770689-DB0C-48A7-A902-1F1D62166EC1}" presName="Name111" presStyleLbl="parChTrans1D3" presStyleIdx="3" presStyleCnt="4"/>
      <dgm:spPr/>
    </dgm:pt>
    <dgm:pt modelId="{E2EFCB30-2C2E-48CE-88BA-DCE0E6871353}" type="pres">
      <dgm:prSet presAssocID="{7F8935DE-0513-473D-8968-60426A4D0750}" presName="hierRoot3" presStyleCnt="0">
        <dgm:presLayoutVars>
          <dgm:hierBranch val="init"/>
        </dgm:presLayoutVars>
      </dgm:prSet>
      <dgm:spPr/>
    </dgm:pt>
    <dgm:pt modelId="{F25037AD-369A-421D-B296-DEF173E23132}" type="pres">
      <dgm:prSet presAssocID="{7F8935DE-0513-473D-8968-60426A4D0750}" presName="rootComposite3" presStyleCnt="0"/>
      <dgm:spPr/>
    </dgm:pt>
    <dgm:pt modelId="{4A81D6AB-F5A9-4A71-93C3-56F664319BE4}" type="pres">
      <dgm:prSet presAssocID="{7F8935DE-0513-473D-8968-60426A4D0750}" presName="rootText3" presStyleLbl="asst2" presStyleIdx="3" presStyleCnt="6">
        <dgm:presLayoutVars>
          <dgm:chPref val="3"/>
        </dgm:presLayoutVars>
      </dgm:prSet>
      <dgm:spPr/>
    </dgm:pt>
    <dgm:pt modelId="{4936E9CE-51EC-4E56-9F8B-DEE0925B9288}" type="pres">
      <dgm:prSet presAssocID="{7F8935DE-0513-473D-8968-60426A4D0750}" presName="rootConnector3" presStyleLbl="asst2" presStyleIdx="3" presStyleCnt="6"/>
      <dgm:spPr/>
    </dgm:pt>
    <dgm:pt modelId="{42FCCD10-4AEA-4760-AEAF-D582BA56A465}" type="pres">
      <dgm:prSet presAssocID="{7F8935DE-0513-473D-8968-60426A4D0750}" presName="hierChild6" presStyleCnt="0"/>
      <dgm:spPr/>
    </dgm:pt>
    <dgm:pt modelId="{A1398C93-0E54-4522-A81E-282219F9DADB}" type="pres">
      <dgm:prSet presAssocID="{7F8935DE-0513-473D-8968-60426A4D0750}" presName="hierChild7" presStyleCnt="0"/>
      <dgm:spPr/>
    </dgm:pt>
    <dgm:pt modelId="{6CB52227-2AD3-47FB-867A-739FD28D55C9}" type="pres">
      <dgm:prSet presAssocID="{86C797A7-E210-4A59-B278-E7C67FAFB773}" presName="Name111" presStyleLbl="parChTrans1D4" presStyleIdx="0" presStyleCnt="2"/>
      <dgm:spPr/>
    </dgm:pt>
    <dgm:pt modelId="{8AB5B132-9247-4FFF-BD33-142EA72B41E7}" type="pres">
      <dgm:prSet presAssocID="{EF12E2EB-EE9D-4685-8407-1ED439092980}" presName="hierRoot3" presStyleCnt="0">
        <dgm:presLayoutVars>
          <dgm:hierBranch val="init"/>
        </dgm:presLayoutVars>
      </dgm:prSet>
      <dgm:spPr/>
    </dgm:pt>
    <dgm:pt modelId="{401D3475-A5E7-4A72-AD9C-2FB260C52BC3}" type="pres">
      <dgm:prSet presAssocID="{EF12E2EB-EE9D-4685-8407-1ED439092980}" presName="rootComposite3" presStyleCnt="0"/>
      <dgm:spPr/>
    </dgm:pt>
    <dgm:pt modelId="{44CED26B-5D86-4212-8787-D1C3FF3E1BCB}" type="pres">
      <dgm:prSet presAssocID="{EF12E2EB-EE9D-4685-8407-1ED439092980}" presName="rootText3" presStyleLbl="asst2" presStyleIdx="4" presStyleCnt="6">
        <dgm:presLayoutVars>
          <dgm:chPref val="3"/>
        </dgm:presLayoutVars>
      </dgm:prSet>
      <dgm:spPr/>
    </dgm:pt>
    <dgm:pt modelId="{A61DE4F0-2212-4D01-A5E4-C1BB7158F0C5}" type="pres">
      <dgm:prSet presAssocID="{EF12E2EB-EE9D-4685-8407-1ED439092980}" presName="rootConnector3" presStyleLbl="asst2" presStyleIdx="4" presStyleCnt="6"/>
      <dgm:spPr/>
    </dgm:pt>
    <dgm:pt modelId="{EC4EE42E-EF40-4950-9B6F-81DB26230D38}" type="pres">
      <dgm:prSet presAssocID="{EF12E2EB-EE9D-4685-8407-1ED439092980}" presName="hierChild6" presStyleCnt="0"/>
      <dgm:spPr/>
    </dgm:pt>
    <dgm:pt modelId="{3D3BF83A-7025-42B0-9CA5-4948790CC25E}" type="pres">
      <dgm:prSet presAssocID="{EF12E2EB-EE9D-4685-8407-1ED439092980}" presName="hierChild7" presStyleCnt="0"/>
      <dgm:spPr/>
    </dgm:pt>
    <dgm:pt modelId="{51038094-7306-4308-8593-2A1414A6316C}" type="pres">
      <dgm:prSet presAssocID="{88F24C6B-BF57-4715-914E-0F2E10256033}" presName="Name111" presStyleLbl="parChTrans1D4" presStyleIdx="1" presStyleCnt="2"/>
      <dgm:spPr/>
    </dgm:pt>
    <dgm:pt modelId="{65B11369-4894-4950-9052-83CE71CBD706}" type="pres">
      <dgm:prSet presAssocID="{167B099D-62BC-441E-BA7F-DADD7341ABDE}" presName="hierRoot3" presStyleCnt="0">
        <dgm:presLayoutVars>
          <dgm:hierBranch val="init"/>
        </dgm:presLayoutVars>
      </dgm:prSet>
      <dgm:spPr/>
    </dgm:pt>
    <dgm:pt modelId="{0258E394-C002-4098-85F4-573ED0672237}" type="pres">
      <dgm:prSet presAssocID="{167B099D-62BC-441E-BA7F-DADD7341ABDE}" presName="rootComposite3" presStyleCnt="0"/>
      <dgm:spPr/>
    </dgm:pt>
    <dgm:pt modelId="{B79A805F-36BB-4890-BA05-1034E8B3E559}" type="pres">
      <dgm:prSet presAssocID="{167B099D-62BC-441E-BA7F-DADD7341ABDE}" presName="rootText3" presStyleLbl="asst2" presStyleIdx="5" presStyleCnt="6">
        <dgm:presLayoutVars>
          <dgm:chPref val="3"/>
        </dgm:presLayoutVars>
      </dgm:prSet>
      <dgm:spPr/>
    </dgm:pt>
    <dgm:pt modelId="{E1E3623C-445E-4F85-8D8D-046C762AF9EF}" type="pres">
      <dgm:prSet presAssocID="{167B099D-62BC-441E-BA7F-DADD7341ABDE}" presName="rootConnector3" presStyleLbl="asst2" presStyleIdx="5" presStyleCnt="6"/>
      <dgm:spPr/>
    </dgm:pt>
    <dgm:pt modelId="{E84FD837-B5A1-4C17-99D4-1AAD05BC9213}" type="pres">
      <dgm:prSet presAssocID="{167B099D-62BC-441E-BA7F-DADD7341ABDE}" presName="hierChild6" presStyleCnt="0"/>
      <dgm:spPr/>
    </dgm:pt>
    <dgm:pt modelId="{2E62F0F8-4F68-4795-AB42-109D0816E4E3}" type="pres">
      <dgm:prSet presAssocID="{167B099D-62BC-441E-BA7F-DADD7341ABDE}" presName="hierChild7" presStyleCnt="0"/>
      <dgm:spPr/>
    </dgm:pt>
    <dgm:pt modelId="{24006684-BB54-41D3-8483-27105ABF78BF}" type="pres">
      <dgm:prSet presAssocID="{B92068A0-D6C9-4587-B3DA-173BBDCFA0C4}" presName="hierChild3" presStyleCnt="0"/>
      <dgm:spPr/>
    </dgm:pt>
  </dgm:ptLst>
  <dgm:cxnLst>
    <dgm:cxn modelId="{F08A8606-A4AC-40BE-91F3-45D0DB246D90}" srcId="{7F8935DE-0513-473D-8968-60426A4D0750}" destId="{167B099D-62BC-441E-BA7F-DADD7341ABDE}" srcOrd="1" destOrd="0" parTransId="{88F24C6B-BF57-4715-914E-0F2E10256033}" sibTransId="{E5D0DAE9-8183-4ECE-8471-A591A44D573E}"/>
    <dgm:cxn modelId="{F2696507-EB58-4824-BBBC-00FB851387C2}" type="presOf" srcId="{167B099D-62BC-441E-BA7F-DADD7341ABDE}" destId="{B79A805F-36BB-4890-BA05-1034E8B3E559}" srcOrd="0" destOrd="0" presId="urn:microsoft.com/office/officeart/2005/8/layout/orgChart1"/>
    <dgm:cxn modelId="{8DC0AA0A-B949-4D7E-BE69-EEA6C49114F8}" type="presOf" srcId="{DFF289E6-CDAA-43AA-BCD7-E06851C13526}" destId="{1A7DFB2E-FFB4-4C85-82FC-7C37AFCDE9D3}" srcOrd="0" destOrd="0" presId="urn:microsoft.com/office/officeart/2005/8/layout/orgChart1"/>
    <dgm:cxn modelId="{400BC01A-7BD7-4900-AD4E-DA04089E9B6C}" type="presOf" srcId="{167B099D-62BC-441E-BA7F-DADD7341ABDE}" destId="{E1E3623C-445E-4F85-8D8D-046C762AF9EF}" srcOrd="1" destOrd="0" presId="urn:microsoft.com/office/officeart/2005/8/layout/orgChart1"/>
    <dgm:cxn modelId="{0AB25C1F-981B-455D-B497-4F4AC306A088}" type="presOf" srcId="{3E0184E3-3C51-43D1-820F-748BB9BD9042}" destId="{6917CF37-38B8-40D2-89AA-920DA7677E36}" srcOrd="0" destOrd="0" presId="urn:microsoft.com/office/officeart/2005/8/layout/orgChart1"/>
    <dgm:cxn modelId="{45353C20-06F0-4024-AB54-5F9447EFA405}" srcId="{D7D02148-BD52-4DEB-8DB5-3A9928723A76}" destId="{B92068A0-D6C9-4587-B3DA-173BBDCFA0C4}" srcOrd="0" destOrd="0" parTransId="{3A80CAEF-897B-4719-BCCB-4CDE8042AC9C}" sibTransId="{95123ADF-56BD-46DB-91BA-29479BE636AC}"/>
    <dgm:cxn modelId="{C3D67626-7DA5-4865-8434-5DF9749DC69B}" srcId="{B92068A0-D6C9-4587-B3DA-173BBDCFA0C4}" destId="{C235A90B-F9EB-4EFD-863F-BA88332F83A9}" srcOrd="0" destOrd="0" parTransId="{1D2DBB68-9BCD-4619-B60C-7CC8B13E430F}" sibTransId="{28D301E6-30FC-494F-A80D-9B0058869DAF}"/>
    <dgm:cxn modelId="{B334122D-2D86-47FD-A4F6-7BB6A9530710}" srcId="{7F8935DE-0513-473D-8968-60426A4D0750}" destId="{EF12E2EB-EE9D-4685-8407-1ED439092980}" srcOrd="0" destOrd="0" parTransId="{86C797A7-E210-4A59-B278-E7C67FAFB773}" sibTransId="{AF6DB5F6-18FE-4C90-9567-496B24DCE93E}"/>
    <dgm:cxn modelId="{D9163B39-5FC3-4560-AE16-E06B4612FB22}" srcId="{DFF289E6-CDAA-43AA-BCD7-E06851C13526}" destId="{3E0184E3-3C51-43D1-820F-748BB9BD9042}" srcOrd="0" destOrd="0" parTransId="{B0810589-5623-46D3-960B-9E46264027F2}" sibTransId="{0DEEF6F7-93BE-41C9-A27C-F8406685D834}"/>
    <dgm:cxn modelId="{751B755F-D337-464C-8ECD-0D1ECB805D7A}" type="presOf" srcId="{C235A90B-F9EB-4EFD-863F-BA88332F83A9}" destId="{312F64DD-541B-42F0-9C98-8E53902F286E}" srcOrd="1" destOrd="0" presId="urn:microsoft.com/office/officeart/2005/8/layout/orgChart1"/>
    <dgm:cxn modelId="{B5168661-99C1-4AF2-8DC2-9CDF06717A09}" type="presOf" srcId="{3E0184E3-3C51-43D1-820F-748BB9BD9042}" destId="{6E9C87AE-FF25-4533-BD1C-8677F34AB864}" srcOrd="1" destOrd="0" presId="urn:microsoft.com/office/officeart/2005/8/layout/orgChart1"/>
    <dgm:cxn modelId="{57F86F42-885A-4A09-9880-5C4558645088}" type="presOf" srcId="{DFF289E6-CDAA-43AA-BCD7-E06851C13526}" destId="{F79C9D70-D137-4529-B28D-68E1D148ADB2}" srcOrd="1" destOrd="0" presId="urn:microsoft.com/office/officeart/2005/8/layout/orgChart1"/>
    <dgm:cxn modelId="{E57DD662-D92C-4CF8-8A31-05BF9923BBD5}" type="presOf" srcId="{B0810589-5623-46D3-960B-9E46264027F2}" destId="{599AF7F0-B4CC-401A-8D13-8E670AB1CD16}" srcOrd="0" destOrd="0" presId="urn:microsoft.com/office/officeart/2005/8/layout/orgChart1"/>
    <dgm:cxn modelId="{8405CE49-8A5D-4398-BADE-65EDDD5185D0}" type="presOf" srcId="{B410B8F9-32AB-40E9-94DD-FD2A11024EEC}" destId="{2A2E7356-93FC-4E95-A0F1-5CEC206C5FB3}" srcOrd="0" destOrd="0" presId="urn:microsoft.com/office/officeart/2005/8/layout/orgChart1"/>
    <dgm:cxn modelId="{AF3C5F6A-0D78-4D55-A3C7-1964D484AC8D}" type="presOf" srcId="{7F8935DE-0513-473D-8968-60426A4D0750}" destId="{4936E9CE-51EC-4E56-9F8B-DEE0925B9288}" srcOrd="1" destOrd="0" presId="urn:microsoft.com/office/officeart/2005/8/layout/orgChart1"/>
    <dgm:cxn modelId="{46696E4B-25BB-43D6-8C04-725E500912CC}" type="presOf" srcId="{B92068A0-D6C9-4587-B3DA-173BBDCFA0C4}" destId="{97776A94-E26D-43EB-9065-99F2EAA1B093}" srcOrd="1" destOrd="0" presId="urn:microsoft.com/office/officeart/2005/8/layout/orgChart1"/>
    <dgm:cxn modelId="{169E8451-3ECA-4C7A-B83C-52843F21F0F6}" type="presOf" srcId="{7F8935DE-0513-473D-8968-60426A4D0750}" destId="{4A81D6AB-F5A9-4A71-93C3-56F664319BE4}" srcOrd="0" destOrd="0" presId="urn:microsoft.com/office/officeart/2005/8/layout/orgChart1"/>
    <dgm:cxn modelId="{F21FFE51-79C8-4429-B2D8-EE56DE73C197}" type="presOf" srcId="{88F24C6B-BF57-4715-914E-0F2E10256033}" destId="{51038094-7306-4308-8593-2A1414A6316C}" srcOrd="0" destOrd="0" presId="urn:microsoft.com/office/officeart/2005/8/layout/orgChart1"/>
    <dgm:cxn modelId="{D146737A-B82F-46F2-9768-3F6D6117F964}" type="presOf" srcId="{EF12E2EB-EE9D-4685-8407-1ED439092980}" destId="{A61DE4F0-2212-4D01-A5E4-C1BB7158F0C5}" srcOrd="1" destOrd="0" presId="urn:microsoft.com/office/officeart/2005/8/layout/orgChart1"/>
    <dgm:cxn modelId="{3049915A-32F5-441B-A74B-CE44F871B013}" type="presOf" srcId="{B410B8F9-32AB-40E9-94DD-FD2A11024EEC}" destId="{24F41EFB-29C1-4E80-B1C1-91FE1ADA9AFC}" srcOrd="1" destOrd="0" presId="urn:microsoft.com/office/officeart/2005/8/layout/orgChart1"/>
    <dgm:cxn modelId="{CD09B682-3BAC-4C18-A7E4-38C8A88776EA}" type="presOf" srcId="{C3722C95-33E2-48B7-86AC-D6CDF980A7F4}" destId="{AFE7F89A-C90E-48A0-87DA-D6F0BCEC1988}" srcOrd="1" destOrd="0" presId="urn:microsoft.com/office/officeart/2005/8/layout/orgChart1"/>
    <dgm:cxn modelId="{DD7A8984-8BBC-460C-A49C-7DDB49A63047}" type="presOf" srcId="{D7D02148-BD52-4DEB-8DB5-3A9928723A76}" destId="{FCE49930-E975-4C6C-8762-78A37E93901D}" srcOrd="0" destOrd="0" presId="urn:microsoft.com/office/officeart/2005/8/layout/orgChart1"/>
    <dgm:cxn modelId="{6F7BD398-8293-43E4-8094-209F4A46C84C}" type="presOf" srcId="{1D2DBB68-9BCD-4619-B60C-7CC8B13E430F}" destId="{2EF86D86-1F8F-48DC-9C00-5C744B86CBF7}" srcOrd="0" destOrd="0" presId="urn:microsoft.com/office/officeart/2005/8/layout/orgChart1"/>
    <dgm:cxn modelId="{BAC5279A-181F-4BA5-BD63-8052D283B3A1}" srcId="{C235A90B-F9EB-4EFD-863F-BA88332F83A9}" destId="{B410B8F9-32AB-40E9-94DD-FD2A11024EEC}" srcOrd="0" destOrd="0" parTransId="{6765642F-44F7-46D5-B4BE-2A198BEFC138}" sibTransId="{A4C1BC6F-96EE-490E-B7DE-5948BB2537E0}"/>
    <dgm:cxn modelId="{DD41469E-5947-4416-A5B0-D5113347FEF0}" srcId="{DFF289E6-CDAA-43AA-BCD7-E06851C13526}" destId="{7F8935DE-0513-473D-8968-60426A4D0750}" srcOrd="1" destOrd="0" parTransId="{3A770689-DB0C-48A7-A902-1F1D62166EC1}" sibTransId="{B3FA920A-57B6-46D9-9D6F-D9002FA5A911}"/>
    <dgm:cxn modelId="{CC2961A2-4A71-40BF-81FC-F7377C7CD41A}" type="presOf" srcId="{86C797A7-E210-4A59-B278-E7C67FAFB773}" destId="{6CB52227-2AD3-47FB-867A-739FD28D55C9}" srcOrd="0" destOrd="0" presId="urn:microsoft.com/office/officeart/2005/8/layout/orgChart1"/>
    <dgm:cxn modelId="{85F2F7AA-0DAB-43D0-8275-45A4C27F9EDA}" type="presOf" srcId="{6089D39F-ED1B-474D-94B3-AD690C107EA0}" destId="{716F2DD3-0BC1-4C7D-855F-32A94922CD50}" srcOrd="0" destOrd="0" presId="urn:microsoft.com/office/officeart/2005/8/layout/orgChart1"/>
    <dgm:cxn modelId="{DAFD94AE-0AAA-4A13-8E69-5DFA6581960E}" type="presOf" srcId="{6765642F-44F7-46D5-B4BE-2A198BEFC138}" destId="{C1EEF431-4AE6-464E-B0D0-D9550B4A1900}" srcOrd="0" destOrd="0" presId="urn:microsoft.com/office/officeart/2005/8/layout/orgChart1"/>
    <dgm:cxn modelId="{D174B7AE-5D20-4A93-BE94-0D3B76054A89}" srcId="{C235A90B-F9EB-4EFD-863F-BA88332F83A9}" destId="{C3722C95-33E2-48B7-86AC-D6CDF980A7F4}" srcOrd="1" destOrd="0" parTransId="{5419646C-51D7-4D42-A6DD-2113F319C126}" sibTransId="{2659E4A7-ECC2-4CD2-879A-25715F50483E}"/>
    <dgm:cxn modelId="{1CEF55B4-6B0C-4108-BA93-2B856AB4EACD}" type="presOf" srcId="{EF12E2EB-EE9D-4685-8407-1ED439092980}" destId="{44CED26B-5D86-4212-8787-D1C3FF3E1BCB}" srcOrd="0" destOrd="0" presId="urn:microsoft.com/office/officeart/2005/8/layout/orgChart1"/>
    <dgm:cxn modelId="{DBABB7B7-5F0E-44CC-853A-50F1112829D8}" type="presOf" srcId="{C3722C95-33E2-48B7-86AC-D6CDF980A7F4}" destId="{26BB921E-B681-4783-88B5-9F564312A66A}" srcOrd="0" destOrd="0" presId="urn:microsoft.com/office/officeart/2005/8/layout/orgChart1"/>
    <dgm:cxn modelId="{E8870EB9-3640-4128-A5C8-2443CC160B00}" srcId="{B92068A0-D6C9-4587-B3DA-173BBDCFA0C4}" destId="{DFF289E6-CDAA-43AA-BCD7-E06851C13526}" srcOrd="1" destOrd="0" parTransId="{6089D39F-ED1B-474D-94B3-AD690C107EA0}" sibTransId="{C7C6D955-020E-4EAB-83B5-8B21466C6899}"/>
    <dgm:cxn modelId="{861D87BA-0A22-4C7B-980A-E8BB48725585}" type="presOf" srcId="{5419646C-51D7-4D42-A6DD-2113F319C126}" destId="{732BF4D8-17C8-4679-AA1D-BF084D5A4C8B}" srcOrd="0" destOrd="0" presId="urn:microsoft.com/office/officeart/2005/8/layout/orgChart1"/>
    <dgm:cxn modelId="{6D9FB1CF-ECC0-4BCE-8922-5BCEFB759188}" type="presOf" srcId="{3A770689-DB0C-48A7-A902-1F1D62166EC1}" destId="{A14322A2-B3B6-4678-9BE9-187AEA1966A4}" srcOrd="0" destOrd="0" presId="urn:microsoft.com/office/officeart/2005/8/layout/orgChart1"/>
    <dgm:cxn modelId="{3E9323D5-06C8-40E5-B889-818A2BC9A908}" type="presOf" srcId="{B92068A0-D6C9-4587-B3DA-173BBDCFA0C4}" destId="{C6431E65-156B-41FE-A01B-4ADCAC314CEB}" srcOrd="0" destOrd="0" presId="urn:microsoft.com/office/officeart/2005/8/layout/orgChart1"/>
    <dgm:cxn modelId="{CADA1FFD-9732-4050-A4C1-794577E24413}" type="presOf" srcId="{C235A90B-F9EB-4EFD-863F-BA88332F83A9}" destId="{BCA6D399-9DD0-41A1-BD59-C8828F2EC05A}" srcOrd="0" destOrd="0" presId="urn:microsoft.com/office/officeart/2005/8/layout/orgChart1"/>
    <dgm:cxn modelId="{F086119E-9526-4318-9270-0B3D58442EDF}" type="presParOf" srcId="{FCE49930-E975-4C6C-8762-78A37E93901D}" destId="{00095C13-E0A7-46AB-9A1E-EB2570ECCCCC}" srcOrd="0" destOrd="0" presId="urn:microsoft.com/office/officeart/2005/8/layout/orgChart1"/>
    <dgm:cxn modelId="{888D2230-CA0B-480B-9B7B-8635810C259C}" type="presParOf" srcId="{00095C13-E0A7-46AB-9A1E-EB2570ECCCCC}" destId="{81764271-317F-464B-AD2D-02770C0D5EC1}" srcOrd="0" destOrd="0" presId="urn:microsoft.com/office/officeart/2005/8/layout/orgChart1"/>
    <dgm:cxn modelId="{49FBF1E9-1B7B-4D8D-B521-C8098CD53ECB}" type="presParOf" srcId="{81764271-317F-464B-AD2D-02770C0D5EC1}" destId="{C6431E65-156B-41FE-A01B-4ADCAC314CEB}" srcOrd="0" destOrd="0" presId="urn:microsoft.com/office/officeart/2005/8/layout/orgChart1"/>
    <dgm:cxn modelId="{8A4BD512-DCF8-4367-8725-FD400B9889D0}" type="presParOf" srcId="{81764271-317F-464B-AD2D-02770C0D5EC1}" destId="{97776A94-E26D-43EB-9065-99F2EAA1B093}" srcOrd="1" destOrd="0" presId="urn:microsoft.com/office/officeart/2005/8/layout/orgChart1"/>
    <dgm:cxn modelId="{0FBBBA1B-444F-4A3E-9BFB-30E44E76C8B1}" type="presParOf" srcId="{00095C13-E0A7-46AB-9A1E-EB2570ECCCCC}" destId="{12D5E0A0-07DB-45F6-980E-1DBBA7E5621B}" srcOrd="1" destOrd="0" presId="urn:microsoft.com/office/officeart/2005/8/layout/orgChart1"/>
    <dgm:cxn modelId="{96A7BA9A-F25A-41E3-9A0F-AE6E1D349DD9}" type="presParOf" srcId="{12D5E0A0-07DB-45F6-980E-1DBBA7E5621B}" destId="{2EF86D86-1F8F-48DC-9C00-5C744B86CBF7}" srcOrd="0" destOrd="0" presId="urn:microsoft.com/office/officeart/2005/8/layout/orgChart1"/>
    <dgm:cxn modelId="{A78783D3-CBF6-433A-8C05-FEAE3297A829}" type="presParOf" srcId="{12D5E0A0-07DB-45F6-980E-1DBBA7E5621B}" destId="{D6B36746-7E91-420F-BB16-E8D684AC1F5B}" srcOrd="1" destOrd="0" presId="urn:microsoft.com/office/officeart/2005/8/layout/orgChart1"/>
    <dgm:cxn modelId="{861F1270-C9DD-474D-9473-B55DC23F5466}" type="presParOf" srcId="{D6B36746-7E91-420F-BB16-E8D684AC1F5B}" destId="{8DB8C049-83B2-4C1E-83C7-BE39AD33CAF9}" srcOrd="0" destOrd="0" presId="urn:microsoft.com/office/officeart/2005/8/layout/orgChart1"/>
    <dgm:cxn modelId="{57F46438-FE30-49D8-B4FA-0F87C03945FF}" type="presParOf" srcId="{8DB8C049-83B2-4C1E-83C7-BE39AD33CAF9}" destId="{BCA6D399-9DD0-41A1-BD59-C8828F2EC05A}" srcOrd="0" destOrd="0" presId="urn:microsoft.com/office/officeart/2005/8/layout/orgChart1"/>
    <dgm:cxn modelId="{0E8EF72C-3D92-4105-9159-14762D4DD734}" type="presParOf" srcId="{8DB8C049-83B2-4C1E-83C7-BE39AD33CAF9}" destId="{312F64DD-541B-42F0-9C98-8E53902F286E}" srcOrd="1" destOrd="0" presId="urn:microsoft.com/office/officeart/2005/8/layout/orgChart1"/>
    <dgm:cxn modelId="{3B8481BB-CBC4-4E31-AA21-3CE22D5CF648}" type="presParOf" srcId="{D6B36746-7E91-420F-BB16-E8D684AC1F5B}" destId="{1F565DEB-AF00-4EBE-9497-BB8B6EB58C35}" srcOrd="1" destOrd="0" presId="urn:microsoft.com/office/officeart/2005/8/layout/orgChart1"/>
    <dgm:cxn modelId="{7908C3CD-3518-4909-A02B-75A719313E3D}" type="presParOf" srcId="{D6B36746-7E91-420F-BB16-E8D684AC1F5B}" destId="{C175F62F-E557-4022-90B7-5D4D7663ECDE}" srcOrd="2" destOrd="0" presId="urn:microsoft.com/office/officeart/2005/8/layout/orgChart1"/>
    <dgm:cxn modelId="{585FC7FF-060C-4857-904F-F7DD7B8D69F2}" type="presParOf" srcId="{C175F62F-E557-4022-90B7-5D4D7663ECDE}" destId="{C1EEF431-4AE6-464E-B0D0-D9550B4A1900}" srcOrd="0" destOrd="0" presId="urn:microsoft.com/office/officeart/2005/8/layout/orgChart1"/>
    <dgm:cxn modelId="{2FC8B1FE-B993-4C84-A24E-B41EAF94C9C0}" type="presParOf" srcId="{C175F62F-E557-4022-90B7-5D4D7663ECDE}" destId="{C51969A0-4967-4A83-AC58-91ACA8A7D038}" srcOrd="1" destOrd="0" presId="urn:microsoft.com/office/officeart/2005/8/layout/orgChart1"/>
    <dgm:cxn modelId="{85887D40-7C1A-43E2-A4A8-0E6992EBEBBE}" type="presParOf" srcId="{C51969A0-4967-4A83-AC58-91ACA8A7D038}" destId="{08B20411-5645-48CF-9EE9-FE9B3A831225}" srcOrd="0" destOrd="0" presId="urn:microsoft.com/office/officeart/2005/8/layout/orgChart1"/>
    <dgm:cxn modelId="{27CFEADC-9DD4-4EB3-A1C8-80EE7B738818}" type="presParOf" srcId="{08B20411-5645-48CF-9EE9-FE9B3A831225}" destId="{2A2E7356-93FC-4E95-A0F1-5CEC206C5FB3}" srcOrd="0" destOrd="0" presId="urn:microsoft.com/office/officeart/2005/8/layout/orgChart1"/>
    <dgm:cxn modelId="{FC3269D2-3B7F-48A8-A3D6-43FE5341819B}" type="presParOf" srcId="{08B20411-5645-48CF-9EE9-FE9B3A831225}" destId="{24F41EFB-29C1-4E80-B1C1-91FE1ADA9AFC}" srcOrd="1" destOrd="0" presId="urn:microsoft.com/office/officeart/2005/8/layout/orgChart1"/>
    <dgm:cxn modelId="{FA06A538-F869-4650-AB66-6D1A1D659349}" type="presParOf" srcId="{C51969A0-4967-4A83-AC58-91ACA8A7D038}" destId="{82D6E5F8-9B20-42E2-A072-CEC43D9CF6C4}" srcOrd="1" destOrd="0" presId="urn:microsoft.com/office/officeart/2005/8/layout/orgChart1"/>
    <dgm:cxn modelId="{CF4B597D-7F7C-49CC-B82A-85E88DF12442}" type="presParOf" srcId="{C51969A0-4967-4A83-AC58-91ACA8A7D038}" destId="{014850DD-CD22-4DE4-A1CF-BB2FA465118C}" srcOrd="2" destOrd="0" presId="urn:microsoft.com/office/officeart/2005/8/layout/orgChart1"/>
    <dgm:cxn modelId="{6D05A9E0-5E25-4DE8-A1B8-456684855E85}" type="presParOf" srcId="{C175F62F-E557-4022-90B7-5D4D7663ECDE}" destId="{732BF4D8-17C8-4679-AA1D-BF084D5A4C8B}" srcOrd="2" destOrd="0" presId="urn:microsoft.com/office/officeart/2005/8/layout/orgChart1"/>
    <dgm:cxn modelId="{EF5C3154-9CA2-45E7-A5F1-618E158B9563}" type="presParOf" srcId="{C175F62F-E557-4022-90B7-5D4D7663ECDE}" destId="{4FB5E107-BB1C-4F63-AF75-169FEB827D17}" srcOrd="3" destOrd="0" presId="urn:microsoft.com/office/officeart/2005/8/layout/orgChart1"/>
    <dgm:cxn modelId="{B87C6F9E-5E47-4E31-A371-EE590FABCB62}" type="presParOf" srcId="{4FB5E107-BB1C-4F63-AF75-169FEB827D17}" destId="{9927ABF9-0580-4850-854F-EEDB1EDF3532}" srcOrd="0" destOrd="0" presId="urn:microsoft.com/office/officeart/2005/8/layout/orgChart1"/>
    <dgm:cxn modelId="{60770FA9-B931-4622-A582-81DC970F0A73}" type="presParOf" srcId="{9927ABF9-0580-4850-854F-EEDB1EDF3532}" destId="{26BB921E-B681-4783-88B5-9F564312A66A}" srcOrd="0" destOrd="0" presId="urn:microsoft.com/office/officeart/2005/8/layout/orgChart1"/>
    <dgm:cxn modelId="{6DE19E28-155B-4E2B-9778-882BA66A808B}" type="presParOf" srcId="{9927ABF9-0580-4850-854F-EEDB1EDF3532}" destId="{AFE7F89A-C90E-48A0-87DA-D6F0BCEC1988}" srcOrd="1" destOrd="0" presId="urn:microsoft.com/office/officeart/2005/8/layout/orgChart1"/>
    <dgm:cxn modelId="{47CBC6F4-0FD7-4CD4-966E-8E9A5836E5CF}" type="presParOf" srcId="{4FB5E107-BB1C-4F63-AF75-169FEB827D17}" destId="{435A39B4-93E2-4B47-A986-BD1A32B4BBF0}" srcOrd="1" destOrd="0" presId="urn:microsoft.com/office/officeart/2005/8/layout/orgChart1"/>
    <dgm:cxn modelId="{66AAAE55-32D1-4AD6-B727-1CD5C29522B0}" type="presParOf" srcId="{4FB5E107-BB1C-4F63-AF75-169FEB827D17}" destId="{DD766705-FBB5-4BF5-A253-2DF30DEB1A5A}" srcOrd="2" destOrd="0" presId="urn:microsoft.com/office/officeart/2005/8/layout/orgChart1"/>
    <dgm:cxn modelId="{E2BCE1EA-82B0-4473-BB61-30C19146D236}" type="presParOf" srcId="{12D5E0A0-07DB-45F6-980E-1DBBA7E5621B}" destId="{716F2DD3-0BC1-4C7D-855F-32A94922CD50}" srcOrd="2" destOrd="0" presId="urn:microsoft.com/office/officeart/2005/8/layout/orgChart1"/>
    <dgm:cxn modelId="{7C6367EB-4EC8-45AA-A10D-BD7ADC8BACCB}" type="presParOf" srcId="{12D5E0A0-07DB-45F6-980E-1DBBA7E5621B}" destId="{2BE50846-3F17-4F46-88F2-8D5ED3FC78B2}" srcOrd="3" destOrd="0" presId="urn:microsoft.com/office/officeart/2005/8/layout/orgChart1"/>
    <dgm:cxn modelId="{88A8F775-ECA8-40F7-A209-5B9B523FAFA0}" type="presParOf" srcId="{2BE50846-3F17-4F46-88F2-8D5ED3FC78B2}" destId="{8370237E-C04E-48CD-A8C7-391C5F97861D}" srcOrd="0" destOrd="0" presId="urn:microsoft.com/office/officeart/2005/8/layout/orgChart1"/>
    <dgm:cxn modelId="{FA9C6709-49B6-4CD4-91B9-D56A48156A23}" type="presParOf" srcId="{8370237E-C04E-48CD-A8C7-391C5F97861D}" destId="{1A7DFB2E-FFB4-4C85-82FC-7C37AFCDE9D3}" srcOrd="0" destOrd="0" presId="urn:microsoft.com/office/officeart/2005/8/layout/orgChart1"/>
    <dgm:cxn modelId="{E519EC3A-EF02-475B-84A5-07B37A4699C8}" type="presParOf" srcId="{8370237E-C04E-48CD-A8C7-391C5F97861D}" destId="{F79C9D70-D137-4529-B28D-68E1D148ADB2}" srcOrd="1" destOrd="0" presId="urn:microsoft.com/office/officeart/2005/8/layout/orgChart1"/>
    <dgm:cxn modelId="{2C06B5B6-DC15-4330-B2C6-FF79A481CA71}" type="presParOf" srcId="{2BE50846-3F17-4F46-88F2-8D5ED3FC78B2}" destId="{FCC0C9D7-B153-4B1F-AD72-A1A5676FADC2}" srcOrd="1" destOrd="0" presId="urn:microsoft.com/office/officeart/2005/8/layout/orgChart1"/>
    <dgm:cxn modelId="{AEDB56DB-42B5-41FE-8716-25C311122998}" type="presParOf" srcId="{2BE50846-3F17-4F46-88F2-8D5ED3FC78B2}" destId="{C4AA5512-9786-4408-97FC-2C817DA7403E}" srcOrd="2" destOrd="0" presId="urn:microsoft.com/office/officeart/2005/8/layout/orgChart1"/>
    <dgm:cxn modelId="{942B8FCF-02D7-4BDD-A645-18AECD19BD5B}" type="presParOf" srcId="{C4AA5512-9786-4408-97FC-2C817DA7403E}" destId="{599AF7F0-B4CC-401A-8D13-8E670AB1CD16}" srcOrd="0" destOrd="0" presId="urn:microsoft.com/office/officeart/2005/8/layout/orgChart1"/>
    <dgm:cxn modelId="{1F698CE2-B73D-4ED6-9C93-BCF8A24F7AED}" type="presParOf" srcId="{C4AA5512-9786-4408-97FC-2C817DA7403E}" destId="{04B3788B-2E1A-4CB9-A210-D822CFA7CCE7}" srcOrd="1" destOrd="0" presId="urn:microsoft.com/office/officeart/2005/8/layout/orgChart1"/>
    <dgm:cxn modelId="{F50BB6C5-E088-4E9E-B536-B658142C6845}" type="presParOf" srcId="{04B3788B-2E1A-4CB9-A210-D822CFA7CCE7}" destId="{0B610D46-72FC-4CBE-8622-DDA5D260278A}" srcOrd="0" destOrd="0" presId="urn:microsoft.com/office/officeart/2005/8/layout/orgChart1"/>
    <dgm:cxn modelId="{A146EAAD-F7AF-4D59-BCB3-50F88132F2FA}" type="presParOf" srcId="{0B610D46-72FC-4CBE-8622-DDA5D260278A}" destId="{6917CF37-38B8-40D2-89AA-920DA7677E36}" srcOrd="0" destOrd="0" presId="urn:microsoft.com/office/officeart/2005/8/layout/orgChart1"/>
    <dgm:cxn modelId="{94BA2F20-A9E3-49BC-814E-A0A7C60D019D}" type="presParOf" srcId="{0B610D46-72FC-4CBE-8622-DDA5D260278A}" destId="{6E9C87AE-FF25-4533-BD1C-8677F34AB864}" srcOrd="1" destOrd="0" presId="urn:microsoft.com/office/officeart/2005/8/layout/orgChart1"/>
    <dgm:cxn modelId="{1FAAA2CC-D805-4BC2-904D-2FC7330E0C32}" type="presParOf" srcId="{04B3788B-2E1A-4CB9-A210-D822CFA7CCE7}" destId="{5989AF56-9F67-4D81-B6E7-C302D7BB2A36}" srcOrd="1" destOrd="0" presId="urn:microsoft.com/office/officeart/2005/8/layout/orgChart1"/>
    <dgm:cxn modelId="{6B39E5AD-4BB2-42D9-BE37-0FACC23EF3C4}" type="presParOf" srcId="{04B3788B-2E1A-4CB9-A210-D822CFA7CCE7}" destId="{7B1925E2-AFBD-4EDC-BF40-D14303355F88}" srcOrd="2" destOrd="0" presId="urn:microsoft.com/office/officeart/2005/8/layout/orgChart1"/>
    <dgm:cxn modelId="{84EC4730-FF2C-429D-98EF-D55E2C2A6FC5}" type="presParOf" srcId="{C4AA5512-9786-4408-97FC-2C817DA7403E}" destId="{A14322A2-B3B6-4678-9BE9-187AEA1966A4}" srcOrd="2" destOrd="0" presId="urn:microsoft.com/office/officeart/2005/8/layout/orgChart1"/>
    <dgm:cxn modelId="{F0B13CF8-E845-4A41-845B-5A9401D5E8B1}" type="presParOf" srcId="{C4AA5512-9786-4408-97FC-2C817DA7403E}" destId="{E2EFCB30-2C2E-48CE-88BA-DCE0E6871353}" srcOrd="3" destOrd="0" presId="urn:microsoft.com/office/officeart/2005/8/layout/orgChart1"/>
    <dgm:cxn modelId="{6E80FA5E-59F0-426B-BCE0-BACDCF8E1098}" type="presParOf" srcId="{E2EFCB30-2C2E-48CE-88BA-DCE0E6871353}" destId="{F25037AD-369A-421D-B296-DEF173E23132}" srcOrd="0" destOrd="0" presId="urn:microsoft.com/office/officeart/2005/8/layout/orgChart1"/>
    <dgm:cxn modelId="{6FA191FA-150B-49B0-AC4C-DB8548AFAEEC}" type="presParOf" srcId="{F25037AD-369A-421D-B296-DEF173E23132}" destId="{4A81D6AB-F5A9-4A71-93C3-56F664319BE4}" srcOrd="0" destOrd="0" presId="urn:microsoft.com/office/officeart/2005/8/layout/orgChart1"/>
    <dgm:cxn modelId="{74D16BC1-D335-4D52-BDC2-A014019937C5}" type="presParOf" srcId="{F25037AD-369A-421D-B296-DEF173E23132}" destId="{4936E9CE-51EC-4E56-9F8B-DEE0925B9288}" srcOrd="1" destOrd="0" presId="urn:microsoft.com/office/officeart/2005/8/layout/orgChart1"/>
    <dgm:cxn modelId="{C1BF9D6D-B144-41FB-86F6-F8129B5541B2}" type="presParOf" srcId="{E2EFCB30-2C2E-48CE-88BA-DCE0E6871353}" destId="{42FCCD10-4AEA-4760-AEAF-D582BA56A465}" srcOrd="1" destOrd="0" presId="urn:microsoft.com/office/officeart/2005/8/layout/orgChart1"/>
    <dgm:cxn modelId="{AD88BBAF-5FB1-4437-B062-AA6E87FB36A9}" type="presParOf" srcId="{E2EFCB30-2C2E-48CE-88BA-DCE0E6871353}" destId="{A1398C93-0E54-4522-A81E-282219F9DADB}" srcOrd="2" destOrd="0" presId="urn:microsoft.com/office/officeart/2005/8/layout/orgChart1"/>
    <dgm:cxn modelId="{8E2C296B-80FE-4714-8727-3F8A51A9219F}" type="presParOf" srcId="{A1398C93-0E54-4522-A81E-282219F9DADB}" destId="{6CB52227-2AD3-47FB-867A-739FD28D55C9}" srcOrd="0" destOrd="0" presId="urn:microsoft.com/office/officeart/2005/8/layout/orgChart1"/>
    <dgm:cxn modelId="{7AE54CB9-0013-4955-B72E-50D7D6D61C0A}" type="presParOf" srcId="{A1398C93-0E54-4522-A81E-282219F9DADB}" destId="{8AB5B132-9247-4FFF-BD33-142EA72B41E7}" srcOrd="1" destOrd="0" presId="urn:microsoft.com/office/officeart/2005/8/layout/orgChart1"/>
    <dgm:cxn modelId="{984A6733-2323-4305-815D-600FEBBF111C}" type="presParOf" srcId="{8AB5B132-9247-4FFF-BD33-142EA72B41E7}" destId="{401D3475-A5E7-4A72-AD9C-2FB260C52BC3}" srcOrd="0" destOrd="0" presId="urn:microsoft.com/office/officeart/2005/8/layout/orgChart1"/>
    <dgm:cxn modelId="{20A9F1B5-3692-4DC7-8A1E-6670E367C67A}" type="presParOf" srcId="{401D3475-A5E7-4A72-AD9C-2FB260C52BC3}" destId="{44CED26B-5D86-4212-8787-D1C3FF3E1BCB}" srcOrd="0" destOrd="0" presId="urn:microsoft.com/office/officeart/2005/8/layout/orgChart1"/>
    <dgm:cxn modelId="{04005F02-A6EA-410E-B397-CEA6B4B0F1E3}" type="presParOf" srcId="{401D3475-A5E7-4A72-AD9C-2FB260C52BC3}" destId="{A61DE4F0-2212-4D01-A5E4-C1BB7158F0C5}" srcOrd="1" destOrd="0" presId="urn:microsoft.com/office/officeart/2005/8/layout/orgChart1"/>
    <dgm:cxn modelId="{77914AEC-BDF3-4022-8246-1E4113CF8683}" type="presParOf" srcId="{8AB5B132-9247-4FFF-BD33-142EA72B41E7}" destId="{EC4EE42E-EF40-4950-9B6F-81DB26230D38}" srcOrd="1" destOrd="0" presId="urn:microsoft.com/office/officeart/2005/8/layout/orgChart1"/>
    <dgm:cxn modelId="{11C9460A-675F-4093-A16A-E074904C415D}" type="presParOf" srcId="{8AB5B132-9247-4FFF-BD33-142EA72B41E7}" destId="{3D3BF83A-7025-42B0-9CA5-4948790CC25E}" srcOrd="2" destOrd="0" presId="urn:microsoft.com/office/officeart/2005/8/layout/orgChart1"/>
    <dgm:cxn modelId="{1BA8BA03-E8A8-4A0D-92FF-D9EADA825CEE}" type="presParOf" srcId="{A1398C93-0E54-4522-A81E-282219F9DADB}" destId="{51038094-7306-4308-8593-2A1414A6316C}" srcOrd="2" destOrd="0" presId="urn:microsoft.com/office/officeart/2005/8/layout/orgChart1"/>
    <dgm:cxn modelId="{1819A8FE-BBB3-4C20-A7E0-6B6A21AF313C}" type="presParOf" srcId="{A1398C93-0E54-4522-A81E-282219F9DADB}" destId="{65B11369-4894-4950-9052-83CE71CBD706}" srcOrd="3" destOrd="0" presId="urn:microsoft.com/office/officeart/2005/8/layout/orgChart1"/>
    <dgm:cxn modelId="{D33F0A3A-C284-47B5-9B7A-37F5795FA654}" type="presParOf" srcId="{65B11369-4894-4950-9052-83CE71CBD706}" destId="{0258E394-C002-4098-85F4-573ED0672237}" srcOrd="0" destOrd="0" presId="urn:microsoft.com/office/officeart/2005/8/layout/orgChart1"/>
    <dgm:cxn modelId="{5832B706-FAAD-4D4F-96BD-E7E9CC06F38D}" type="presParOf" srcId="{0258E394-C002-4098-85F4-573ED0672237}" destId="{B79A805F-36BB-4890-BA05-1034E8B3E559}" srcOrd="0" destOrd="0" presId="urn:microsoft.com/office/officeart/2005/8/layout/orgChart1"/>
    <dgm:cxn modelId="{016D5E9F-67DA-4EE7-AAE3-76F62B2FB2E6}" type="presParOf" srcId="{0258E394-C002-4098-85F4-573ED0672237}" destId="{E1E3623C-445E-4F85-8D8D-046C762AF9EF}" srcOrd="1" destOrd="0" presId="urn:microsoft.com/office/officeart/2005/8/layout/orgChart1"/>
    <dgm:cxn modelId="{4F47CBE4-B431-4818-B3B0-2AA3F4B154B7}" type="presParOf" srcId="{65B11369-4894-4950-9052-83CE71CBD706}" destId="{E84FD837-B5A1-4C17-99D4-1AAD05BC9213}" srcOrd="1" destOrd="0" presId="urn:microsoft.com/office/officeart/2005/8/layout/orgChart1"/>
    <dgm:cxn modelId="{934CFAEE-7C5A-4F3C-96B8-1D94BBF15EFF}" type="presParOf" srcId="{65B11369-4894-4950-9052-83CE71CBD706}" destId="{2E62F0F8-4F68-4795-AB42-109D0816E4E3}" srcOrd="2" destOrd="0" presId="urn:microsoft.com/office/officeart/2005/8/layout/orgChart1"/>
    <dgm:cxn modelId="{3E61FCC7-455E-4B4E-813D-F423C66C7AB8}" type="presParOf" srcId="{00095C13-E0A7-46AB-9A1E-EB2570ECCCCC}" destId="{24006684-BB54-41D3-8483-27105ABF78B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9369E-8238-422E-A19C-BA095BF9E582}">
      <dsp:nvSpPr>
        <dsp:cNvPr id="0" name=""/>
        <dsp:cNvSpPr/>
      </dsp:nvSpPr>
      <dsp:spPr>
        <a:xfrm>
          <a:off x="9685964" y="3204167"/>
          <a:ext cx="155258" cy="680179"/>
        </a:xfrm>
        <a:custGeom>
          <a:avLst/>
          <a:gdLst/>
          <a:ahLst/>
          <a:cxnLst/>
          <a:rect l="0" t="0" r="0" b="0"/>
          <a:pathLst>
            <a:path>
              <a:moveTo>
                <a:pt x="0" y="0"/>
              </a:moveTo>
              <a:lnTo>
                <a:pt x="0" y="680179"/>
              </a:lnTo>
              <a:lnTo>
                <a:pt x="155258" y="6801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7C4B2C-56A4-4B1A-B16C-1A6453D8AF2A}">
      <dsp:nvSpPr>
        <dsp:cNvPr id="0" name=""/>
        <dsp:cNvSpPr/>
      </dsp:nvSpPr>
      <dsp:spPr>
        <a:xfrm>
          <a:off x="7896795" y="4254009"/>
          <a:ext cx="155258" cy="680179"/>
        </a:xfrm>
        <a:custGeom>
          <a:avLst/>
          <a:gdLst/>
          <a:ahLst/>
          <a:cxnLst/>
          <a:rect l="0" t="0" r="0" b="0"/>
          <a:pathLst>
            <a:path>
              <a:moveTo>
                <a:pt x="0" y="0"/>
              </a:moveTo>
              <a:lnTo>
                <a:pt x="0" y="680179"/>
              </a:lnTo>
              <a:lnTo>
                <a:pt x="155258" y="6801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8B8203-AC0B-4AA9-9404-59C9F161C030}">
      <dsp:nvSpPr>
        <dsp:cNvPr id="0" name=""/>
        <dsp:cNvSpPr/>
      </dsp:nvSpPr>
      <dsp:spPr>
        <a:xfrm>
          <a:off x="7741536" y="4254009"/>
          <a:ext cx="155258" cy="680179"/>
        </a:xfrm>
        <a:custGeom>
          <a:avLst/>
          <a:gdLst/>
          <a:ahLst/>
          <a:cxnLst/>
          <a:rect l="0" t="0" r="0" b="0"/>
          <a:pathLst>
            <a:path>
              <a:moveTo>
                <a:pt x="155258" y="0"/>
              </a:moveTo>
              <a:lnTo>
                <a:pt x="155258" y="680179"/>
              </a:lnTo>
              <a:lnTo>
                <a:pt x="0" y="6801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CC33C5-B3A2-40A5-8761-C8DE17C08C1A}">
      <dsp:nvSpPr>
        <dsp:cNvPr id="0" name=""/>
        <dsp:cNvSpPr/>
      </dsp:nvSpPr>
      <dsp:spPr>
        <a:xfrm>
          <a:off x="8636121" y="3204167"/>
          <a:ext cx="1049842" cy="680179"/>
        </a:xfrm>
        <a:custGeom>
          <a:avLst/>
          <a:gdLst/>
          <a:ahLst/>
          <a:cxnLst/>
          <a:rect l="0" t="0" r="0" b="0"/>
          <a:pathLst>
            <a:path>
              <a:moveTo>
                <a:pt x="1049842" y="0"/>
              </a:moveTo>
              <a:lnTo>
                <a:pt x="1049842" y="680179"/>
              </a:lnTo>
              <a:lnTo>
                <a:pt x="0" y="6801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9ECA1B-B899-4330-8BEF-BCD7D56ACC7C}">
      <dsp:nvSpPr>
        <dsp:cNvPr id="0" name=""/>
        <dsp:cNvSpPr/>
      </dsp:nvSpPr>
      <dsp:spPr>
        <a:xfrm>
          <a:off x="5660334" y="2154324"/>
          <a:ext cx="4025629" cy="310516"/>
        </a:xfrm>
        <a:custGeom>
          <a:avLst/>
          <a:gdLst/>
          <a:ahLst/>
          <a:cxnLst/>
          <a:rect l="0" t="0" r="0" b="0"/>
          <a:pathLst>
            <a:path>
              <a:moveTo>
                <a:pt x="0" y="0"/>
              </a:moveTo>
              <a:lnTo>
                <a:pt x="0" y="155258"/>
              </a:lnTo>
              <a:lnTo>
                <a:pt x="4025629" y="155258"/>
              </a:lnTo>
              <a:lnTo>
                <a:pt x="4025629" y="3105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EE9DB8-159B-42B0-A184-B2A603907ABE}">
      <dsp:nvSpPr>
        <dsp:cNvPr id="0" name=""/>
        <dsp:cNvSpPr/>
      </dsp:nvSpPr>
      <dsp:spPr>
        <a:xfrm>
          <a:off x="5213042" y="3204167"/>
          <a:ext cx="155258" cy="680179"/>
        </a:xfrm>
        <a:custGeom>
          <a:avLst/>
          <a:gdLst/>
          <a:ahLst/>
          <a:cxnLst/>
          <a:rect l="0" t="0" r="0" b="0"/>
          <a:pathLst>
            <a:path>
              <a:moveTo>
                <a:pt x="0" y="0"/>
              </a:moveTo>
              <a:lnTo>
                <a:pt x="0" y="680179"/>
              </a:lnTo>
              <a:lnTo>
                <a:pt x="155258" y="6801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AF4A83-00EE-4189-984C-774BA044E24E}">
      <dsp:nvSpPr>
        <dsp:cNvPr id="0" name=""/>
        <dsp:cNvSpPr/>
      </dsp:nvSpPr>
      <dsp:spPr>
        <a:xfrm>
          <a:off x="5057783" y="3204167"/>
          <a:ext cx="155258" cy="680179"/>
        </a:xfrm>
        <a:custGeom>
          <a:avLst/>
          <a:gdLst/>
          <a:ahLst/>
          <a:cxnLst/>
          <a:rect l="0" t="0" r="0" b="0"/>
          <a:pathLst>
            <a:path>
              <a:moveTo>
                <a:pt x="155258" y="0"/>
              </a:moveTo>
              <a:lnTo>
                <a:pt x="155258" y="680179"/>
              </a:lnTo>
              <a:lnTo>
                <a:pt x="0" y="6801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381CB3-34B4-41AC-A2A4-ED034E45068E}">
      <dsp:nvSpPr>
        <dsp:cNvPr id="0" name=""/>
        <dsp:cNvSpPr/>
      </dsp:nvSpPr>
      <dsp:spPr>
        <a:xfrm>
          <a:off x="5213042" y="2154324"/>
          <a:ext cx="447292" cy="310516"/>
        </a:xfrm>
        <a:custGeom>
          <a:avLst/>
          <a:gdLst/>
          <a:ahLst/>
          <a:cxnLst/>
          <a:rect l="0" t="0" r="0" b="0"/>
          <a:pathLst>
            <a:path>
              <a:moveTo>
                <a:pt x="447292" y="0"/>
              </a:moveTo>
              <a:lnTo>
                <a:pt x="447292" y="155258"/>
              </a:lnTo>
              <a:lnTo>
                <a:pt x="0" y="155258"/>
              </a:lnTo>
              <a:lnTo>
                <a:pt x="0" y="3105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DD9C37-21D4-4B9D-B5AF-BD2A87035285}">
      <dsp:nvSpPr>
        <dsp:cNvPr id="0" name=""/>
        <dsp:cNvSpPr/>
      </dsp:nvSpPr>
      <dsp:spPr>
        <a:xfrm>
          <a:off x="1634704" y="3204167"/>
          <a:ext cx="155258" cy="680179"/>
        </a:xfrm>
        <a:custGeom>
          <a:avLst/>
          <a:gdLst/>
          <a:ahLst/>
          <a:cxnLst/>
          <a:rect l="0" t="0" r="0" b="0"/>
          <a:pathLst>
            <a:path>
              <a:moveTo>
                <a:pt x="0" y="0"/>
              </a:moveTo>
              <a:lnTo>
                <a:pt x="0" y="680179"/>
              </a:lnTo>
              <a:lnTo>
                <a:pt x="155258" y="6801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D3DC9F-8887-48FE-9E08-50D736EAE4E1}">
      <dsp:nvSpPr>
        <dsp:cNvPr id="0" name=""/>
        <dsp:cNvSpPr/>
      </dsp:nvSpPr>
      <dsp:spPr>
        <a:xfrm>
          <a:off x="1479446" y="3204167"/>
          <a:ext cx="155258" cy="680179"/>
        </a:xfrm>
        <a:custGeom>
          <a:avLst/>
          <a:gdLst/>
          <a:ahLst/>
          <a:cxnLst/>
          <a:rect l="0" t="0" r="0" b="0"/>
          <a:pathLst>
            <a:path>
              <a:moveTo>
                <a:pt x="155258" y="0"/>
              </a:moveTo>
              <a:lnTo>
                <a:pt x="155258" y="680179"/>
              </a:lnTo>
              <a:lnTo>
                <a:pt x="0" y="6801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FE51DE-9A3B-4F7B-901C-CF3155CAB2EC}">
      <dsp:nvSpPr>
        <dsp:cNvPr id="0" name=""/>
        <dsp:cNvSpPr/>
      </dsp:nvSpPr>
      <dsp:spPr>
        <a:xfrm>
          <a:off x="1634704" y="2154324"/>
          <a:ext cx="4025629" cy="310516"/>
        </a:xfrm>
        <a:custGeom>
          <a:avLst/>
          <a:gdLst/>
          <a:ahLst/>
          <a:cxnLst/>
          <a:rect l="0" t="0" r="0" b="0"/>
          <a:pathLst>
            <a:path>
              <a:moveTo>
                <a:pt x="4025629" y="0"/>
              </a:moveTo>
              <a:lnTo>
                <a:pt x="4025629" y="155258"/>
              </a:lnTo>
              <a:lnTo>
                <a:pt x="0" y="155258"/>
              </a:lnTo>
              <a:lnTo>
                <a:pt x="0" y="3105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5FCFB3-6EE2-4332-9290-E4170DBC5C20}">
      <dsp:nvSpPr>
        <dsp:cNvPr id="0" name=""/>
        <dsp:cNvSpPr/>
      </dsp:nvSpPr>
      <dsp:spPr>
        <a:xfrm>
          <a:off x="4921008" y="1414998"/>
          <a:ext cx="1478651" cy="7393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Curricular Development</a:t>
          </a:r>
          <a:endParaRPr lang="en-MY" sz="1700" kern="1200" dirty="0"/>
        </a:p>
      </dsp:txBody>
      <dsp:txXfrm>
        <a:off x="4921008" y="1414998"/>
        <a:ext cx="1478651" cy="739325"/>
      </dsp:txXfrm>
    </dsp:sp>
    <dsp:sp modelId="{5B71E58A-5A7D-405E-84D7-1C8971C505BE}">
      <dsp:nvSpPr>
        <dsp:cNvPr id="0" name=""/>
        <dsp:cNvSpPr/>
      </dsp:nvSpPr>
      <dsp:spPr>
        <a:xfrm>
          <a:off x="895378" y="2464841"/>
          <a:ext cx="1478651" cy="7393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Curriculum</a:t>
          </a:r>
          <a:endParaRPr lang="en-MY" sz="1700" kern="1200" dirty="0"/>
        </a:p>
      </dsp:txBody>
      <dsp:txXfrm>
        <a:off x="895378" y="2464841"/>
        <a:ext cx="1478651" cy="739325"/>
      </dsp:txXfrm>
    </dsp:sp>
    <dsp:sp modelId="{80221ADE-B26C-4AA2-BF76-32520131A8C1}">
      <dsp:nvSpPr>
        <dsp:cNvPr id="0" name=""/>
        <dsp:cNvSpPr/>
      </dsp:nvSpPr>
      <dsp:spPr>
        <a:xfrm>
          <a:off x="794" y="3514683"/>
          <a:ext cx="1478651" cy="7393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Curriculum Standards</a:t>
          </a:r>
          <a:endParaRPr lang="en-MY" sz="1700" kern="1200" dirty="0"/>
        </a:p>
      </dsp:txBody>
      <dsp:txXfrm>
        <a:off x="794" y="3514683"/>
        <a:ext cx="1478651" cy="739325"/>
      </dsp:txXfrm>
    </dsp:sp>
    <dsp:sp modelId="{5233F207-E47A-4C55-914F-9178CF8F42DA}">
      <dsp:nvSpPr>
        <dsp:cNvPr id="0" name=""/>
        <dsp:cNvSpPr/>
      </dsp:nvSpPr>
      <dsp:spPr>
        <a:xfrm>
          <a:off x="1789963" y="3514683"/>
          <a:ext cx="1478651" cy="7393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New Curriculum</a:t>
          </a:r>
          <a:endParaRPr lang="en-MY" sz="1700" kern="1200" dirty="0"/>
        </a:p>
      </dsp:txBody>
      <dsp:txXfrm>
        <a:off x="1789963" y="3514683"/>
        <a:ext cx="1478651" cy="739325"/>
      </dsp:txXfrm>
    </dsp:sp>
    <dsp:sp modelId="{B2176C52-664C-4284-B880-1BE7FA2E9A2D}">
      <dsp:nvSpPr>
        <dsp:cNvPr id="0" name=""/>
        <dsp:cNvSpPr/>
      </dsp:nvSpPr>
      <dsp:spPr>
        <a:xfrm>
          <a:off x="4473716" y="2464841"/>
          <a:ext cx="1478651" cy="7393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Innovations</a:t>
          </a:r>
          <a:endParaRPr lang="en-MY" sz="1700" kern="1200" dirty="0"/>
        </a:p>
      </dsp:txBody>
      <dsp:txXfrm>
        <a:off x="4473716" y="2464841"/>
        <a:ext cx="1478651" cy="739325"/>
      </dsp:txXfrm>
    </dsp:sp>
    <dsp:sp modelId="{9127856C-FCA2-4C2A-933B-09ECC6CEBD96}">
      <dsp:nvSpPr>
        <dsp:cNvPr id="0" name=""/>
        <dsp:cNvSpPr/>
      </dsp:nvSpPr>
      <dsp:spPr>
        <a:xfrm>
          <a:off x="3579132" y="3514683"/>
          <a:ext cx="1478651" cy="7393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Pedagogies</a:t>
          </a:r>
          <a:endParaRPr lang="en-MY" sz="1700" kern="1200" dirty="0"/>
        </a:p>
      </dsp:txBody>
      <dsp:txXfrm>
        <a:off x="3579132" y="3514683"/>
        <a:ext cx="1478651" cy="739325"/>
      </dsp:txXfrm>
    </dsp:sp>
    <dsp:sp modelId="{40E43178-861E-4514-9454-53AE9681D29C}">
      <dsp:nvSpPr>
        <dsp:cNvPr id="0" name=""/>
        <dsp:cNvSpPr/>
      </dsp:nvSpPr>
      <dsp:spPr>
        <a:xfrm>
          <a:off x="5368300" y="3514683"/>
          <a:ext cx="1478651" cy="7393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Technology</a:t>
          </a:r>
          <a:endParaRPr lang="en-MY" sz="1700" kern="1200" dirty="0"/>
        </a:p>
      </dsp:txBody>
      <dsp:txXfrm>
        <a:off x="5368300" y="3514683"/>
        <a:ext cx="1478651" cy="739325"/>
      </dsp:txXfrm>
    </dsp:sp>
    <dsp:sp modelId="{075A0F25-F6E5-465F-8633-F611E9E47D81}">
      <dsp:nvSpPr>
        <dsp:cNvPr id="0" name=""/>
        <dsp:cNvSpPr/>
      </dsp:nvSpPr>
      <dsp:spPr>
        <a:xfrm>
          <a:off x="8946638" y="2464841"/>
          <a:ext cx="1478651" cy="7393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Teaching Resource</a:t>
          </a:r>
          <a:endParaRPr lang="en-MY" sz="1700" kern="1200" dirty="0"/>
        </a:p>
      </dsp:txBody>
      <dsp:txXfrm>
        <a:off x="8946638" y="2464841"/>
        <a:ext cx="1478651" cy="739325"/>
      </dsp:txXfrm>
    </dsp:sp>
    <dsp:sp modelId="{F3D50095-BB5E-43F4-9972-9096261A55B6}">
      <dsp:nvSpPr>
        <dsp:cNvPr id="0" name=""/>
        <dsp:cNvSpPr/>
      </dsp:nvSpPr>
      <dsp:spPr>
        <a:xfrm>
          <a:off x="7157469" y="3514683"/>
          <a:ext cx="1478651" cy="7393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Textbook</a:t>
          </a:r>
          <a:endParaRPr lang="en-MY" sz="1700" kern="1200" dirty="0"/>
        </a:p>
      </dsp:txBody>
      <dsp:txXfrm>
        <a:off x="7157469" y="3514683"/>
        <a:ext cx="1478651" cy="739325"/>
      </dsp:txXfrm>
    </dsp:sp>
    <dsp:sp modelId="{0B56719A-B2D5-4425-BF07-3264E0EE7EDA}">
      <dsp:nvSpPr>
        <dsp:cNvPr id="0" name=""/>
        <dsp:cNvSpPr/>
      </dsp:nvSpPr>
      <dsp:spPr>
        <a:xfrm>
          <a:off x="6262885" y="4564526"/>
          <a:ext cx="1478651" cy="7393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Translation</a:t>
          </a:r>
          <a:endParaRPr lang="en-MY" sz="1700" kern="1200" dirty="0"/>
        </a:p>
      </dsp:txBody>
      <dsp:txXfrm>
        <a:off x="6262885" y="4564526"/>
        <a:ext cx="1478651" cy="739325"/>
      </dsp:txXfrm>
    </dsp:sp>
    <dsp:sp modelId="{0BD44E19-F130-4CF1-9600-8E103DDC8E44}">
      <dsp:nvSpPr>
        <dsp:cNvPr id="0" name=""/>
        <dsp:cNvSpPr/>
      </dsp:nvSpPr>
      <dsp:spPr>
        <a:xfrm>
          <a:off x="8052053" y="4564526"/>
          <a:ext cx="1478651" cy="7393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Adaptation of foreign textbook</a:t>
          </a:r>
          <a:endParaRPr lang="en-MY" sz="1700" kern="1200" dirty="0"/>
        </a:p>
      </dsp:txBody>
      <dsp:txXfrm>
        <a:off x="8052053" y="4564526"/>
        <a:ext cx="1478651" cy="739325"/>
      </dsp:txXfrm>
    </dsp:sp>
    <dsp:sp modelId="{FC308480-5793-4E1D-9F67-59872412907E}">
      <dsp:nvSpPr>
        <dsp:cNvPr id="0" name=""/>
        <dsp:cNvSpPr/>
      </dsp:nvSpPr>
      <dsp:spPr>
        <a:xfrm>
          <a:off x="9841222" y="3514683"/>
          <a:ext cx="1478651" cy="7393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Workbook, Teachers’ Guide</a:t>
          </a:r>
          <a:endParaRPr lang="en-MY" sz="1700" kern="1200" dirty="0"/>
        </a:p>
      </dsp:txBody>
      <dsp:txXfrm>
        <a:off x="9841222" y="3514683"/>
        <a:ext cx="1478651" cy="7393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38094-7306-4308-8593-2A1414A6316C}">
      <dsp:nvSpPr>
        <dsp:cNvPr id="0" name=""/>
        <dsp:cNvSpPr/>
      </dsp:nvSpPr>
      <dsp:spPr>
        <a:xfrm>
          <a:off x="9290869" y="4173695"/>
          <a:ext cx="206006" cy="902502"/>
        </a:xfrm>
        <a:custGeom>
          <a:avLst/>
          <a:gdLst/>
          <a:ahLst/>
          <a:cxnLst/>
          <a:rect l="0" t="0" r="0" b="0"/>
          <a:pathLst>
            <a:path>
              <a:moveTo>
                <a:pt x="0" y="0"/>
              </a:moveTo>
              <a:lnTo>
                <a:pt x="0" y="902502"/>
              </a:lnTo>
              <a:lnTo>
                <a:pt x="206006" y="9025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B52227-2AD3-47FB-867A-739FD28D55C9}">
      <dsp:nvSpPr>
        <dsp:cNvPr id="0" name=""/>
        <dsp:cNvSpPr/>
      </dsp:nvSpPr>
      <dsp:spPr>
        <a:xfrm>
          <a:off x="9084863" y="4173695"/>
          <a:ext cx="206006" cy="902502"/>
        </a:xfrm>
        <a:custGeom>
          <a:avLst/>
          <a:gdLst/>
          <a:ahLst/>
          <a:cxnLst/>
          <a:rect l="0" t="0" r="0" b="0"/>
          <a:pathLst>
            <a:path>
              <a:moveTo>
                <a:pt x="206006" y="0"/>
              </a:moveTo>
              <a:lnTo>
                <a:pt x="206006" y="902502"/>
              </a:lnTo>
              <a:lnTo>
                <a:pt x="0" y="9025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4322A2-B3B6-4678-9BE9-187AEA1966A4}">
      <dsp:nvSpPr>
        <dsp:cNvPr id="0" name=""/>
        <dsp:cNvSpPr/>
      </dsp:nvSpPr>
      <dsp:spPr>
        <a:xfrm>
          <a:off x="6916895" y="2780702"/>
          <a:ext cx="1392993" cy="902502"/>
        </a:xfrm>
        <a:custGeom>
          <a:avLst/>
          <a:gdLst/>
          <a:ahLst/>
          <a:cxnLst/>
          <a:rect l="0" t="0" r="0" b="0"/>
          <a:pathLst>
            <a:path>
              <a:moveTo>
                <a:pt x="0" y="0"/>
              </a:moveTo>
              <a:lnTo>
                <a:pt x="0" y="902502"/>
              </a:lnTo>
              <a:lnTo>
                <a:pt x="1392993" y="9025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9AF7F0-B4CC-401A-8D13-8E670AB1CD16}">
      <dsp:nvSpPr>
        <dsp:cNvPr id="0" name=""/>
        <dsp:cNvSpPr/>
      </dsp:nvSpPr>
      <dsp:spPr>
        <a:xfrm>
          <a:off x="6710889" y="2780702"/>
          <a:ext cx="206006" cy="902502"/>
        </a:xfrm>
        <a:custGeom>
          <a:avLst/>
          <a:gdLst/>
          <a:ahLst/>
          <a:cxnLst/>
          <a:rect l="0" t="0" r="0" b="0"/>
          <a:pathLst>
            <a:path>
              <a:moveTo>
                <a:pt x="206006" y="0"/>
              </a:moveTo>
              <a:lnTo>
                <a:pt x="206006" y="902502"/>
              </a:lnTo>
              <a:lnTo>
                <a:pt x="0" y="9025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6F2DD3-0BC1-4C7D-855F-32A94922CD50}">
      <dsp:nvSpPr>
        <dsp:cNvPr id="0" name=""/>
        <dsp:cNvSpPr/>
      </dsp:nvSpPr>
      <dsp:spPr>
        <a:xfrm>
          <a:off x="4636114" y="1408859"/>
          <a:ext cx="2280780" cy="390862"/>
        </a:xfrm>
        <a:custGeom>
          <a:avLst/>
          <a:gdLst/>
          <a:ahLst/>
          <a:cxnLst/>
          <a:rect l="0" t="0" r="0" b="0"/>
          <a:pathLst>
            <a:path>
              <a:moveTo>
                <a:pt x="0" y="0"/>
              </a:moveTo>
              <a:lnTo>
                <a:pt x="0" y="184856"/>
              </a:lnTo>
              <a:lnTo>
                <a:pt x="2280780" y="184856"/>
              </a:lnTo>
              <a:lnTo>
                <a:pt x="2280780" y="390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2BF4D8-17C8-4679-AA1D-BF084D5A4C8B}">
      <dsp:nvSpPr>
        <dsp:cNvPr id="0" name=""/>
        <dsp:cNvSpPr/>
      </dsp:nvSpPr>
      <dsp:spPr>
        <a:xfrm>
          <a:off x="2168947" y="2780702"/>
          <a:ext cx="206006" cy="902502"/>
        </a:xfrm>
        <a:custGeom>
          <a:avLst/>
          <a:gdLst/>
          <a:ahLst/>
          <a:cxnLst/>
          <a:rect l="0" t="0" r="0" b="0"/>
          <a:pathLst>
            <a:path>
              <a:moveTo>
                <a:pt x="0" y="0"/>
              </a:moveTo>
              <a:lnTo>
                <a:pt x="0" y="902502"/>
              </a:lnTo>
              <a:lnTo>
                <a:pt x="206006" y="9025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EEF431-4AE6-464E-B0D0-D9550B4A1900}">
      <dsp:nvSpPr>
        <dsp:cNvPr id="0" name=""/>
        <dsp:cNvSpPr/>
      </dsp:nvSpPr>
      <dsp:spPr>
        <a:xfrm>
          <a:off x="1962941" y="2780702"/>
          <a:ext cx="206006" cy="902502"/>
        </a:xfrm>
        <a:custGeom>
          <a:avLst/>
          <a:gdLst/>
          <a:ahLst/>
          <a:cxnLst/>
          <a:rect l="0" t="0" r="0" b="0"/>
          <a:pathLst>
            <a:path>
              <a:moveTo>
                <a:pt x="206006" y="0"/>
              </a:moveTo>
              <a:lnTo>
                <a:pt x="206006" y="902502"/>
              </a:lnTo>
              <a:lnTo>
                <a:pt x="0" y="9025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F86D86-1F8F-48DC-9C00-5C744B86CBF7}">
      <dsp:nvSpPr>
        <dsp:cNvPr id="0" name=""/>
        <dsp:cNvSpPr/>
      </dsp:nvSpPr>
      <dsp:spPr>
        <a:xfrm>
          <a:off x="2168947" y="1408859"/>
          <a:ext cx="2467167" cy="390862"/>
        </a:xfrm>
        <a:custGeom>
          <a:avLst/>
          <a:gdLst/>
          <a:ahLst/>
          <a:cxnLst/>
          <a:rect l="0" t="0" r="0" b="0"/>
          <a:pathLst>
            <a:path>
              <a:moveTo>
                <a:pt x="2467167" y="0"/>
              </a:moveTo>
              <a:lnTo>
                <a:pt x="2467167" y="184856"/>
              </a:lnTo>
              <a:lnTo>
                <a:pt x="0" y="184856"/>
              </a:lnTo>
              <a:lnTo>
                <a:pt x="0" y="390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431E65-156B-41FE-A01B-4ADCAC314CEB}">
      <dsp:nvSpPr>
        <dsp:cNvPr id="0" name=""/>
        <dsp:cNvSpPr/>
      </dsp:nvSpPr>
      <dsp:spPr>
        <a:xfrm>
          <a:off x="3655133" y="427878"/>
          <a:ext cx="1961962" cy="9809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Professional Development</a:t>
          </a:r>
          <a:endParaRPr lang="en-MY" sz="2200" kern="1200" dirty="0"/>
        </a:p>
      </dsp:txBody>
      <dsp:txXfrm>
        <a:off x="3655133" y="427878"/>
        <a:ext cx="1961962" cy="980981"/>
      </dsp:txXfrm>
    </dsp:sp>
    <dsp:sp modelId="{BCA6D399-9DD0-41A1-BD59-C8828F2EC05A}">
      <dsp:nvSpPr>
        <dsp:cNvPr id="0" name=""/>
        <dsp:cNvSpPr/>
      </dsp:nvSpPr>
      <dsp:spPr>
        <a:xfrm>
          <a:off x="1187966" y="1799721"/>
          <a:ext cx="1961962" cy="9809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Capacity Building</a:t>
          </a:r>
        </a:p>
      </dsp:txBody>
      <dsp:txXfrm>
        <a:off x="1187966" y="1799721"/>
        <a:ext cx="1961962" cy="980981"/>
      </dsp:txXfrm>
    </dsp:sp>
    <dsp:sp modelId="{2A2E7356-93FC-4E95-A0F1-5CEC206C5FB3}">
      <dsp:nvSpPr>
        <dsp:cNvPr id="0" name=""/>
        <dsp:cNvSpPr/>
      </dsp:nvSpPr>
      <dsp:spPr>
        <a:xfrm>
          <a:off x="979" y="3192714"/>
          <a:ext cx="1961962" cy="9809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Developing Key personnel/ Faculty</a:t>
          </a:r>
          <a:endParaRPr lang="en-MY" sz="2200" kern="1200" dirty="0"/>
        </a:p>
      </dsp:txBody>
      <dsp:txXfrm>
        <a:off x="979" y="3192714"/>
        <a:ext cx="1961962" cy="980981"/>
      </dsp:txXfrm>
    </dsp:sp>
    <dsp:sp modelId="{26BB921E-B681-4783-88B5-9F564312A66A}">
      <dsp:nvSpPr>
        <dsp:cNvPr id="0" name=""/>
        <dsp:cNvSpPr/>
      </dsp:nvSpPr>
      <dsp:spPr>
        <a:xfrm>
          <a:off x="2374953" y="3192714"/>
          <a:ext cx="1961962" cy="9809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Pre-service development</a:t>
          </a:r>
          <a:endParaRPr lang="en-MY" sz="2200" kern="1200" dirty="0"/>
        </a:p>
      </dsp:txBody>
      <dsp:txXfrm>
        <a:off x="2374953" y="3192714"/>
        <a:ext cx="1961962" cy="980981"/>
      </dsp:txXfrm>
    </dsp:sp>
    <dsp:sp modelId="{1A7DFB2E-FFB4-4C85-82FC-7C37AFCDE9D3}">
      <dsp:nvSpPr>
        <dsp:cNvPr id="0" name=""/>
        <dsp:cNvSpPr/>
      </dsp:nvSpPr>
      <dsp:spPr>
        <a:xfrm>
          <a:off x="5935914" y="1799721"/>
          <a:ext cx="1961962" cy="9809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Continuous Professional Development</a:t>
          </a:r>
          <a:endParaRPr lang="en-MY" sz="2200" kern="1200" dirty="0"/>
        </a:p>
      </dsp:txBody>
      <dsp:txXfrm>
        <a:off x="5935914" y="1799721"/>
        <a:ext cx="1961962" cy="980981"/>
      </dsp:txXfrm>
    </dsp:sp>
    <dsp:sp modelId="{6917CF37-38B8-40D2-89AA-920DA7677E36}">
      <dsp:nvSpPr>
        <dsp:cNvPr id="0" name=""/>
        <dsp:cNvSpPr/>
      </dsp:nvSpPr>
      <dsp:spPr>
        <a:xfrm>
          <a:off x="4748927" y="3192714"/>
          <a:ext cx="1961962" cy="9809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In-service development</a:t>
          </a:r>
          <a:endParaRPr lang="en-MY" sz="2200" kern="1200" dirty="0"/>
        </a:p>
      </dsp:txBody>
      <dsp:txXfrm>
        <a:off x="4748927" y="3192714"/>
        <a:ext cx="1961962" cy="980981"/>
      </dsp:txXfrm>
    </dsp:sp>
    <dsp:sp modelId="{4A81D6AB-F5A9-4A71-93C3-56F664319BE4}">
      <dsp:nvSpPr>
        <dsp:cNvPr id="0" name=""/>
        <dsp:cNvSpPr/>
      </dsp:nvSpPr>
      <dsp:spPr>
        <a:xfrm>
          <a:off x="8309888" y="3192714"/>
          <a:ext cx="1961962" cy="9809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Developing Communities of Practice</a:t>
          </a:r>
        </a:p>
      </dsp:txBody>
      <dsp:txXfrm>
        <a:off x="8309888" y="3192714"/>
        <a:ext cx="1961962" cy="980981"/>
      </dsp:txXfrm>
    </dsp:sp>
    <dsp:sp modelId="{44CED26B-5D86-4212-8787-D1C3FF3E1BCB}">
      <dsp:nvSpPr>
        <dsp:cNvPr id="0" name=""/>
        <dsp:cNvSpPr/>
      </dsp:nvSpPr>
      <dsp:spPr>
        <a:xfrm>
          <a:off x="7122901" y="4585707"/>
          <a:ext cx="1961962" cy="9809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Communities of Researchers</a:t>
          </a:r>
        </a:p>
      </dsp:txBody>
      <dsp:txXfrm>
        <a:off x="7122901" y="4585707"/>
        <a:ext cx="1961962" cy="980981"/>
      </dsp:txXfrm>
    </dsp:sp>
    <dsp:sp modelId="{B79A805F-36BB-4890-BA05-1034E8B3E559}">
      <dsp:nvSpPr>
        <dsp:cNvPr id="0" name=""/>
        <dsp:cNvSpPr/>
      </dsp:nvSpPr>
      <dsp:spPr>
        <a:xfrm>
          <a:off x="9496875" y="4585707"/>
          <a:ext cx="1961962" cy="9809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Communities of Practitioners</a:t>
          </a:r>
        </a:p>
      </dsp:txBody>
      <dsp:txXfrm>
        <a:off x="9496875" y="4585707"/>
        <a:ext cx="1961962" cy="98098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7B30C-DB66-4FC4-B1FC-2CCDC42147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a:extLst>
              <a:ext uri="{FF2B5EF4-FFF2-40B4-BE49-F238E27FC236}">
                <a16:creationId xmlns:a16="http://schemas.microsoft.com/office/drawing/2014/main" id="{73C5942A-976C-41E2-BF97-C6222E0A4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C1117066-DDC4-48FC-ACFE-A9703CCB2A44}"/>
              </a:ext>
            </a:extLst>
          </p:cNvPr>
          <p:cNvSpPr>
            <a:spLocks noGrp="1"/>
          </p:cNvSpPr>
          <p:nvPr>
            <p:ph type="dt" sz="half" idx="10"/>
          </p:nvPr>
        </p:nvSpPr>
        <p:spPr/>
        <p:txBody>
          <a:bodyPr/>
          <a:lstStyle/>
          <a:p>
            <a:fld id="{A7C1A5A7-8343-4C45-9D97-89099BB1ADE5}" type="datetimeFigureOut">
              <a:rPr lang="en-MY" smtClean="0"/>
              <a:t>2/4/2022</a:t>
            </a:fld>
            <a:endParaRPr lang="en-MY"/>
          </a:p>
        </p:txBody>
      </p:sp>
      <p:sp>
        <p:nvSpPr>
          <p:cNvPr id="5" name="Footer Placeholder 4">
            <a:extLst>
              <a:ext uri="{FF2B5EF4-FFF2-40B4-BE49-F238E27FC236}">
                <a16:creationId xmlns:a16="http://schemas.microsoft.com/office/drawing/2014/main" id="{7981887F-71FE-41B3-9F3A-AF7B168020CD}"/>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B25C45E2-43E0-43ED-B930-EAD717998A9D}"/>
              </a:ext>
            </a:extLst>
          </p:cNvPr>
          <p:cNvSpPr>
            <a:spLocks noGrp="1"/>
          </p:cNvSpPr>
          <p:nvPr>
            <p:ph type="sldNum" sz="quarter" idx="12"/>
          </p:nvPr>
        </p:nvSpPr>
        <p:spPr/>
        <p:txBody>
          <a:bodyPr/>
          <a:lstStyle/>
          <a:p>
            <a:fld id="{E8A4FCE7-DB0D-4E41-909F-4391BD5626A9}" type="slidenum">
              <a:rPr lang="en-MY" smtClean="0"/>
              <a:t>‹#›</a:t>
            </a:fld>
            <a:endParaRPr lang="en-MY"/>
          </a:p>
        </p:txBody>
      </p:sp>
    </p:spTree>
    <p:extLst>
      <p:ext uri="{BB962C8B-B14F-4D97-AF65-F5344CB8AC3E}">
        <p14:creationId xmlns:p14="http://schemas.microsoft.com/office/powerpoint/2010/main" val="3819498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E5C47-2A56-4687-ACC8-B80DB8A4FB47}"/>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A8CE6D2B-C205-469C-9D27-71C77180F1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C2B43230-FBB9-431E-977D-D70DD785B521}"/>
              </a:ext>
            </a:extLst>
          </p:cNvPr>
          <p:cNvSpPr>
            <a:spLocks noGrp="1"/>
          </p:cNvSpPr>
          <p:nvPr>
            <p:ph type="dt" sz="half" idx="10"/>
          </p:nvPr>
        </p:nvSpPr>
        <p:spPr/>
        <p:txBody>
          <a:bodyPr/>
          <a:lstStyle/>
          <a:p>
            <a:fld id="{A7C1A5A7-8343-4C45-9D97-89099BB1ADE5}" type="datetimeFigureOut">
              <a:rPr lang="en-MY" smtClean="0"/>
              <a:t>2/4/2022</a:t>
            </a:fld>
            <a:endParaRPr lang="en-MY"/>
          </a:p>
        </p:txBody>
      </p:sp>
      <p:sp>
        <p:nvSpPr>
          <p:cNvPr id="5" name="Footer Placeholder 4">
            <a:extLst>
              <a:ext uri="{FF2B5EF4-FFF2-40B4-BE49-F238E27FC236}">
                <a16:creationId xmlns:a16="http://schemas.microsoft.com/office/drawing/2014/main" id="{6141E3FD-67A8-4B08-A69B-D78FEDEC2B9E}"/>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1B254A9B-16CF-4BF4-B4DB-1E5AC30563B6}"/>
              </a:ext>
            </a:extLst>
          </p:cNvPr>
          <p:cNvSpPr>
            <a:spLocks noGrp="1"/>
          </p:cNvSpPr>
          <p:nvPr>
            <p:ph type="sldNum" sz="quarter" idx="12"/>
          </p:nvPr>
        </p:nvSpPr>
        <p:spPr/>
        <p:txBody>
          <a:bodyPr/>
          <a:lstStyle/>
          <a:p>
            <a:fld id="{E8A4FCE7-DB0D-4E41-909F-4391BD5626A9}" type="slidenum">
              <a:rPr lang="en-MY" smtClean="0"/>
              <a:t>‹#›</a:t>
            </a:fld>
            <a:endParaRPr lang="en-MY"/>
          </a:p>
        </p:txBody>
      </p:sp>
    </p:spTree>
    <p:extLst>
      <p:ext uri="{BB962C8B-B14F-4D97-AF65-F5344CB8AC3E}">
        <p14:creationId xmlns:p14="http://schemas.microsoft.com/office/powerpoint/2010/main" val="2226016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4D9AB3-D510-4A97-9BCB-2625F99658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18A61F00-89C4-495F-9D64-771EA9604E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D6D28E96-906C-44CB-8129-687D211AC904}"/>
              </a:ext>
            </a:extLst>
          </p:cNvPr>
          <p:cNvSpPr>
            <a:spLocks noGrp="1"/>
          </p:cNvSpPr>
          <p:nvPr>
            <p:ph type="dt" sz="half" idx="10"/>
          </p:nvPr>
        </p:nvSpPr>
        <p:spPr/>
        <p:txBody>
          <a:bodyPr/>
          <a:lstStyle/>
          <a:p>
            <a:fld id="{A7C1A5A7-8343-4C45-9D97-89099BB1ADE5}" type="datetimeFigureOut">
              <a:rPr lang="en-MY" smtClean="0"/>
              <a:t>2/4/2022</a:t>
            </a:fld>
            <a:endParaRPr lang="en-MY"/>
          </a:p>
        </p:txBody>
      </p:sp>
      <p:sp>
        <p:nvSpPr>
          <p:cNvPr id="5" name="Footer Placeholder 4">
            <a:extLst>
              <a:ext uri="{FF2B5EF4-FFF2-40B4-BE49-F238E27FC236}">
                <a16:creationId xmlns:a16="http://schemas.microsoft.com/office/drawing/2014/main" id="{9DEB7B8D-9871-4AA2-8D64-A82E17467EDC}"/>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CF74FFEC-DD0C-4505-8B79-287698B0C589}"/>
              </a:ext>
            </a:extLst>
          </p:cNvPr>
          <p:cNvSpPr>
            <a:spLocks noGrp="1"/>
          </p:cNvSpPr>
          <p:nvPr>
            <p:ph type="sldNum" sz="quarter" idx="12"/>
          </p:nvPr>
        </p:nvSpPr>
        <p:spPr/>
        <p:txBody>
          <a:bodyPr/>
          <a:lstStyle/>
          <a:p>
            <a:fld id="{E8A4FCE7-DB0D-4E41-909F-4391BD5626A9}" type="slidenum">
              <a:rPr lang="en-MY" smtClean="0"/>
              <a:t>‹#›</a:t>
            </a:fld>
            <a:endParaRPr lang="en-MY"/>
          </a:p>
        </p:txBody>
      </p:sp>
    </p:spTree>
    <p:extLst>
      <p:ext uri="{BB962C8B-B14F-4D97-AF65-F5344CB8AC3E}">
        <p14:creationId xmlns:p14="http://schemas.microsoft.com/office/powerpoint/2010/main" val="221125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8CBA0-A607-49FC-A381-EA537C12640F}"/>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82DAFDEF-8C14-4564-A590-779D50FC92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57955068-0F4B-48FA-A4D5-76C001A23BD4}"/>
              </a:ext>
            </a:extLst>
          </p:cNvPr>
          <p:cNvSpPr>
            <a:spLocks noGrp="1"/>
          </p:cNvSpPr>
          <p:nvPr>
            <p:ph type="dt" sz="half" idx="10"/>
          </p:nvPr>
        </p:nvSpPr>
        <p:spPr/>
        <p:txBody>
          <a:bodyPr/>
          <a:lstStyle/>
          <a:p>
            <a:fld id="{A7C1A5A7-8343-4C45-9D97-89099BB1ADE5}" type="datetimeFigureOut">
              <a:rPr lang="en-MY" smtClean="0"/>
              <a:t>2/4/2022</a:t>
            </a:fld>
            <a:endParaRPr lang="en-MY"/>
          </a:p>
        </p:txBody>
      </p:sp>
      <p:sp>
        <p:nvSpPr>
          <p:cNvPr id="5" name="Footer Placeholder 4">
            <a:extLst>
              <a:ext uri="{FF2B5EF4-FFF2-40B4-BE49-F238E27FC236}">
                <a16:creationId xmlns:a16="http://schemas.microsoft.com/office/drawing/2014/main" id="{34D6F318-D9F3-4FE2-A310-AA048FC712ED}"/>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4F0040F8-FB1A-4F7A-B194-EFB39EBF3FC5}"/>
              </a:ext>
            </a:extLst>
          </p:cNvPr>
          <p:cNvSpPr>
            <a:spLocks noGrp="1"/>
          </p:cNvSpPr>
          <p:nvPr>
            <p:ph type="sldNum" sz="quarter" idx="12"/>
          </p:nvPr>
        </p:nvSpPr>
        <p:spPr/>
        <p:txBody>
          <a:bodyPr/>
          <a:lstStyle/>
          <a:p>
            <a:fld id="{E8A4FCE7-DB0D-4E41-909F-4391BD5626A9}" type="slidenum">
              <a:rPr lang="en-MY" smtClean="0"/>
              <a:t>‹#›</a:t>
            </a:fld>
            <a:endParaRPr lang="en-MY"/>
          </a:p>
        </p:txBody>
      </p:sp>
    </p:spTree>
    <p:extLst>
      <p:ext uri="{BB962C8B-B14F-4D97-AF65-F5344CB8AC3E}">
        <p14:creationId xmlns:p14="http://schemas.microsoft.com/office/powerpoint/2010/main" val="2901066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3B44B-D91D-4D24-89A9-DDE3D35C3D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0138A62C-16E8-43E3-A552-1421E69E3C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F3C353-684F-4F5C-A3B6-F968F43BD561}"/>
              </a:ext>
            </a:extLst>
          </p:cNvPr>
          <p:cNvSpPr>
            <a:spLocks noGrp="1"/>
          </p:cNvSpPr>
          <p:nvPr>
            <p:ph type="dt" sz="half" idx="10"/>
          </p:nvPr>
        </p:nvSpPr>
        <p:spPr/>
        <p:txBody>
          <a:bodyPr/>
          <a:lstStyle/>
          <a:p>
            <a:fld id="{A7C1A5A7-8343-4C45-9D97-89099BB1ADE5}" type="datetimeFigureOut">
              <a:rPr lang="en-MY" smtClean="0"/>
              <a:t>2/4/2022</a:t>
            </a:fld>
            <a:endParaRPr lang="en-MY"/>
          </a:p>
        </p:txBody>
      </p:sp>
      <p:sp>
        <p:nvSpPr>
          <p:cNvPr id="5" name="Footer Placeholder 4">
            <a:extLst>
              <a:ext uri="{FF2B5EF4-FFF2-40B4-BE49-F238E27FC236}">
                <a16:creationId xmlns:a16="http://schemas.microsoft.com/office/drawing/2014/main" id="{C18ECBCF-991A-46A9-884D-F5B526A538EB}"/>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B0A2399E-255F-4976-9468-03E3AB6AED0E}"/>
              </a:ext>
            </a:extLst>
          </p:cNvPr>
          <p:cNvSpPr>
            <a:spLocks noGrp="1"/>
          </p:cNvSpPr>
          <p:nvPr>
            <p:ph type="sldNum" sz="quarter" idx="12"/>
          </p:nvPr>
        </p:nvSpPr>
        <p:spPr/>
        <p:txBody>
          <a:bodyPr/>
          <a:lstStyle/>
          <a:p>
            <a:fld id="{E8A4FCE7-DB0D-4E41-909F-4391BD5626A9}" type="slidenum">
              <a:rPr lang="en-MY" smtClean="0"/>
              <a:t>‹#›</a:t>
            </a:fld>
            <a:endParaRPr lang="en-MY"/>
          </a:p>
        </p:txBody>
      </p:sp>
    </p:spTree>
    <p:extLst>
      <p:ext uri="{BB962C8B-B14F-4D97-AF65-F5344CB8AC3E}">
        <p14:creationId xmlns:p14="http://schemas.microsoft.com/office/powerpoint/2010/main" val="788311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B307F-FB0A-4D86-B317-1949F93C60CC}"/>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CD93F486-6604-4619-B845-A75ABD8E2E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72A5395E-2ACD-4980-89BF-8BF2FF9F49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9E2AC510-0532-4F17-AEFF-FBC01425380E}"/>
              </a:ext>
            </a:extLst>
          </p:cNvPr>
          <p:cNvSpPr>
            <a:spLocks noGrp="1"/>
          </p:cNvSpPr>
          <p:nvPr>
            <p:ph type="dt" sz="half" idx="10"/>
          </p:nvPr>
        </p:nvSpPr>
        <p:spPr/>
        <p:txBody>
          <a:bodyPr/>
          <a:lstStyle/>
          <a:p>
            <a:fld id="{A7C1A5A7-8343-4C45-9D97-89099BB1ADE5}" type="datetimeFigureOut">
              <a:rPr lang="en-MY" smtClean="0"/>
              <a:t>2/4/2022</a:t>
            </a:fld>
            <a:endParaRPr lang="en-MY"/>
          </a:p>
        </p:txBody>
      </p:sp>
      <p:sp>
        <p:nvSpPr>
          <p:cNvPr id="6" name="Footer Placeholder 5">
            <a:extLst>
              <a:ext uri="{FF2B5EF4-FFF2-40B4-BE49-F238E27FC236}">
                <a16:creationId xmlns:a16="http://schemas.microsoft.com/office/drawing/2014/main" id="{569A629D-84C9-41E2-94D5-2153551F9F5F}"/>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F96FEA5A-D65F-41A2-93F4-6219A4089431}"/>
              </a:ext>
            </a:extLst>
          </p:cNvPr>
          <p:cNvSpPr>
            <a:spLocks noGrp="1"/>
          </p:cNvSpPr>
          <p:nvPr>
            <p:ph type="sldNum" sz="quarter" idx="12"/>
          </p:nvPr>
        </p:nvSpPr>
        <p:spPr/>
        <p:txBody>
          <a:bodyPr/>
          <a:lstStyle/>
          <a:p>
            <a:fld id="{E8A4FCE7-DB0D-4E41-909F-4391BD5626A9}" type="slidenum">
              <a:rPr lang="en-MY" smtClean="0"/>
              <a:t>‹#›</a:t>
            </a:fld>
            <a:endParaRPr lang="en-MY"/>
          </a:p>
        </p:txBody>
      </p:sp>
    </p:spTree>
    <p:extLst>
      <p:ext uri="{BB962C8B-B14F-4D97-AF65-F5344CB8AC3E}">
        <p14:creationId xmlns:p14="http://schemas.microsoft.com/office/powerpoint/2010/main" val="4193833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CD07-C8CD-4E75-ACA9-98F45DDA021E}"/>
              </a:ext>
            </a:extLst>
          </p:cNvPr>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AFED16C2-9322-4911-A744-3372D8D718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811391-07ED-4D67-BE84-1DD57C805D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78D1A435-BFB6-42A7-9C29-E35BA24146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9D3488-A8D4-4644-A14F-11EFCBBA18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51F9972D-1E86-4DD2-9038-41167D1D64A4}"/>
              </a:ext>
            </a:extLst>
          </p:cNvPr>
          <p:cNvSpPr>
            <a:spLocks noGrp="1"/>
          </p:cNvSpPr>
          <p:nvPr>
            <p:ph type="dt" sz="half" idx="10"/>
          </p:nvPr>
        </p:nvSpPr>
        <p:spPr/>
        <p:txBody>
          <a:bodyPr/>
          <a:lstStyle/>
          <a:p>
            <a:fld id="{A7C1A5A7-8343-4C45-9D97-89099BB1ADE5}" type="datetimeFigureOut">
              <a:rPr lang="en-MY" smtClean="0"/>
              <a:t>2/4/2022</a:t>
            </a:fld>
            <a:endParaRPr lang="en-MY"/>
          </a:p>
        </p:txBody>
      </p:sp>
      <p:sp>
        <p:nvSpPr>
          <p:cNvPr id="8" name="Footer Placeholder 7">
            <a:extLst>
              <a:ext uri="{FF2B5EF4-FFF2-40B4-BE49-F238E27FC236}">
                <a16:creationId xmlns:a16="http://schemas.microsoft.com/office/drawing/2014/main" id="{D1FF084E-F5DA-49FC-A6AC-4596A1B2CAA6}"/>
              </a:ext>
            </a:extLst>
          </p:cNvPr>
          <p:cNvSpPr>
            <a:spLocks noGrp="1"/>
          </p:cNvSpPr>
          <p:nvPr>
            <p:ph type="ftr" sz="quarter" idx="11"/>
          </p:nvPr>
        </p:nvSpPr>
        <p:spPr/>
        <p:txBody>
          <a:bodyPr/>
          <a:lstStyle/>
          <a:p>
            <a:endParaRPr lang="en-MY"/>
          </a:p>
        </p:txBody>
      </p:sp>
      <p:sp>
        <p:nvSpPr>
          <p:cNvPr id="9" name="Slide Number Placeholder 8">
            <a:extLst>
              <a:ext uri="{FF2B5EF4-FFF2-40B4-BE49-F238E27FC236}">
                <a16:creationId xmlns:a16="http://schemas.microsoft.com/office/drawing/2014/main" id="{0CFF1B09-0FBC-4059-8E0D-194D4C69B774}"/>
              </a:ext>
            </a:extLst>
          </p:cNvPr>
          <p:cNvSpPr>
            <a:spLocks noGrp="1"/>
          </p:cNvSpPr>
          <p:nvPr>
            <p:ph type="sldNum" sz="quarter" idx="12"/>
          </p:nvPr>
        </p:nvSpPr>
        <p:spPr/>
        <p:txBody>
          <a:bodyPr/>
          <a:lstStyle/>
          <a:p>
            <a:fld id="{E8A4FCE7-DB0D-4E41-909F-4391BD5626A9}" type="slidenum">
              <a:rPr lang="en-MY" smtClean="0"/>
              <a:t>‹#›</a:t>
            </a:fld>
            <a:endParaRPr lang="en-MY"/>
          </a:p>
        </p:txBody>
      </p:sp>
    </p:spTree>
    <p:extLst>
      <p:ext uri="{BB962C8B-B14F-4D97-AF65-F5344CB8AC3E}">
        <p14:creationId xmlns:p14="http://schemas.microsoft.com/office/powerpoint/2010/main" val="4126899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77CF1-0BB0-4A89-AF6B-8699A0B7021A}"/>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2B9BE607-52AD-4470-A6EA-6ED41EC3FE1E}"/>
              </a:ext>
            </a:extLst>
          </p:cNvPr>
          <p:cNvSpPr>
            <a:spLocks noGrp="1"/>
          </p:cNvSpPr>
          <p:nvPr>
            <p:ph type="dt" sz="half" idx="10"/>
          </p:nvPr>
        </p:nvSpPr>
        <p:spPr/>
        <p:txBody>
          <a:bodyPr/>
          <a:lstStyle/>
          <a:p>
            <a:fld id="{A7C1A5A7-8343-4C45-9D97-89099BB1ADE5}" type="datetimeFigureOut">
              <a:rPr lang="en-MY" smtClean="0"/>
              <a:t>2/4/2022</a:t>
            </a:fld>
            <a:endParaRPr lang="en-MY"/>
          </a:p>
        </p:txBody>
      </p:sp>
      <p:sp>
        <p:nvSpPr>
          <p:cNvPr id="4" name="Footer Placeholder 3">
            <a:extLst>
              <a:ext uri="{FF2B5EF4-FFF2-40B4-BE49-F238E27FC236}">
                <a16:creationId xmlns:a16="http://schemas.microsoft.com/office/drawing/2014/main" id="{DB136FA1-1314-4537-A8E5-0FE7EA66C3E9}"/>
              </a:ext>
            </a:extLst>
          </p:cNvPr>
          <p:cNvSpPr>
            <a:spLocks noGrp="1"/>
          </p:cNvSpPr>
          <p:nvPr>
            <p:ph type="ftr" sz="quarter" idx="11"/>
          </p:nvPr>
        </p:nvSpPr>
        <p:spPr/>
        <p:txBody>
          <a:bodyPr/>
          <a:lstStyle/>
          <a:p>
            <a:endParaRPr lang="en-MY"/>
          </a:p>
        </p:txBody>
      </p:sp>
      <p:sp>
        <p:nvSpPr>
          <p:cNvPr id="5" name="Slide Number Placeholder 4">
            <a:extLst>
              <a:ext uri="{FF2B5EF4-FFF2-40B4-BE49-F238E27FC236}">
                <a16:creationId xmlns:a16="http://schemas.microsoft.com/office/drawing/2014/main" id="{D35840FE-ED9A-4083-9F2A-FE693C1CA7D0}"/>
              </a:ext>
            </a:extLst>
          </p:cNvPr>
          <p:cNvSpPr>
            <a:spLocks noGrp="1"/>
          </p:cNvSpPr>
          <p:nvPr>
            <p:ph type="sldNum" sz="quarter" idx="12"/>
          </p:nvPr>
        </p:nvSpPr>
        <p:spPr/>
        <p:txBody>
          <a:bodyPr/>
          <a:lstStyle/>
          <a:p>
            <a:fld id="{E8A4FCE7-DB0D-4E41-909F-4391BD5626A9}" type="slidenum">
              <a:rPr lang="en-MY" smtClean="0"/>
              <a:t>‹#›</a:t>
            </a:fld>
            <a:endParaRPr lang="en-MY"/>
          </a:p>
        </p:txBody>
      </p:sp>
    </p:spTree>
    <p:extLst>
      <p:ext uri="{BB962C8B-B14F-4D97-AF65-F5344CB8AC3E}">
        <p14:creationId xmlns:p14="http://schemas.microsoft.com/office/powerpoint/2010/main" val="3370720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2627AC-AADC-441E-AAD7-5C26A6A2D453}"/>
              </a:ext>
            </a:extLst>
          </p:cNvPr>
          <p:cNvSpPr>
            <a:spLocks noGrp="1"/>
          </p:cNvSpPr>
          <p:nvPr>
            <p:ph type="dt" sz="half" idx="10"/>
          </p:nvPr>
        </p:nvSpPr>
        <p:spPr/>
        <p:txBody>
          <a:bodyPr/>
          <a:lstStyle/>
          <a:p>
            <a:fld id="{A7C1A5A7-8343-4C45-9D97-89099BB1ADE5}" type="datetimeFigureOut">
              <a:rPr lang="en-MY" smtClean="0"/>
              <a:t>2/4/2022</a:t>
            </a:fld>
            <a:endParaRPr lang="en-MY"/>
          </a:p>
        </p:txBody>
      </p:sp>
      <p:sp>
        <p:nvSpPr>
          <p:cNvPr id="3" name="Footer Placeholder 2">
            <a:extLst>
              <a:ext uri="{FF2B5EF4-FFF2-40B4-BE49-F238E27FC236}">
                <a16:creationId xmlns:a16="http://schemas.microsoft.com/office/drawing/2014/main" id="{AF534CBF-5187-41F6-B638-46DE23E84446}"/>
              </a:ext>
            </a:extLst>
          </p:cNvPr>
          <p:cNvSpPr>
            <a:spLocks noGrp="1"/>
          </p:cNvSpPr>
          <p:nvPr>
            <p:ph type="ftr" sz="quarter" idx="11"/>
          </p:nvPr>
        </p:nvSpPr>
        <p:spPr/>
        <p:txBody>
          <a:bodyPr/>
          <a:lstStyle/>
          <a:p>
            <a:endParaRPr lang="en-MY"/>
          </a:p>
        </p:txBody>
      </p:sp>
      <p:sp>
        <p:nvSpPr>
          <p:cNvPr id="4" name="Slide Number Placeholder 3">
            <a:extLst>
              <a:ext uri="{FF2B5EF4-FFF2-40B4-BE49-F238E27FC236}">
                <a16:creationId xmlns:a16="http://schemas.microsoft.com/office/drawing/2014/main" id="{0CAC1212-B92A-4952-B300-6358CF6889D2}"/>
              </a:ext>
            </a:extLst>
          </p:cNvPr>
          <p:cNvSpPr>
            <a:spLocks noGrp="1"/>
          </p:cNvSpPr>
          <p:nvPr>
            <p:ph type="sldNum" sz="quarter" idx="12"/>
          </p:nvPr>
        </p:nvSpPr>
        <p:spPr/>
        <p:txBody>
          <a:bodyPr/>
          <a:lstStyle/>
          <a:p>
            <a:fld id="{E8A4FCE7-DB0D-4E41-909F-4391BD5626A9}" type="slidenum">
              <a:rPr lang="en-MY" smtClean="0"/>
              <a:t>‹#›</a:t>
            </a:fld>
            <a:endParaRPr lang="en-MY"/>
          </a:p>
        </p:txBody>
      </p:sp>
    </p:spTree>
    <p:extLst>
      <p:ext uri="{BB962C8B-B14F-4D97-AF65-F5344CB8AC3E}">
        <p14:creationId xmlns:p14="http://schemas.microsoft.com/office/powerpoint/2010/main" val="722823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BD0E6-2B44-4382-B5EB-796C782F42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B6EDFF72-239E-4CAC-82B2-22C3CE8AD0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BA77F04E-99B6-467D-A15E-DAC937B674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0DEFF6-1884-4533-832B-B9FE4BA2D164}"/>
              </a:ext>
            </a:extLst>
          </p:cNvPr>
          <p:cNvSpPr>
            <a:spLocks noGrp="1"/>
          </p:cNvSpPr>
          <p:nvPr>
            <p:ph type="dt" sz="half" idx="10"/>
          </p:nvPr>
        </p:nvSpPr>
        <p:spPr/>
        <p:txBody>
          <a:bodyPr/>
          <a:lstStyle/>
          <a:p>
            <a:fld id="{A7C1A5A7-8343-4C45-9D97-89099BB1ADE5}" type="datetimeFigureOut">
              <a:rPr lang="en-MY" smtClean="0"/>
              <a:t>2/4/2022</a:t>
            </a:fld>
            <a:endParaRPr lang="en-MY"/>
          </a:p>
        </p:txBody>
      </p:sp>
      <p:sp>
        <p:nvSpPr>
          <p:cNvPr id="6" name="Footer Placeholder 5">
            <a:extLst>
              <a:ext uri="{FF2B5EF4-FFF2-40B4-BE49-F238E27FC236}">
                <a16:creationId xmlns:a16="http://schemas.microsoft.com/office/drawing/2014/main" id="{CE68ABEF-94C4-431A-8291-F371C03489DE}"/>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F3D41BBA-8513-47EA-90FE-CF44718EBF80}"/>
              </a:ext>
            </a:extLst>
          </p:cNvPr>
          <p:cNvSpPr>
            <a:spLocks noGrp="1"/>
          </p:cNvSpPr>
          <p:nvPr>
            <p:ph type="sldNum" sz="quarter" idx="12"/>
          </p:nvPr>
        </p:nvSpPr>
        <p:spPr/>
        <p:txBody>
          <a:bodyPr/>
          <a:lstStyle/>
          <a:p>
            <a:fld id="{E8A4FCE7-DB0D-4E41-909F-4391BD5626A9}" type="slidenum">
              <a:rPr lang="en-MY" smtClean="0"/>
              <a:t>‹#›</a:t>
            </a:fld>
            <a:endParaRPr lang="en-MY"/>
          </a:p>
        </p:txBody>
      </p:sp>
    </p:spTree>
    <p:extLst>
      <p:ext uri="{BB962C8B-B14F-4D97-AF65-F5344CB8AC3E}">
        <p14:creationId xmlns:p14="http://schemas.microsoft.com/office/powerpoint/2010/main" val="4104340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E06A0-3F9B-4B50-94FD-F6DE39491F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082B5AE5-08A3-4EDD-BC7A-9F5AD11380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a:extLst>
              <a:ext uri="{FF2B5EF4-FFF2-40B4-BE49-F238E27FC236}">
                <a16:creationId xmlns:a16="http://schemas.microsoft.com/office/drawing/2014/main" id="{A0B26342-EC22-4872-8D84-A6A600EF71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7C2969-996C-44A1-A937-0F27958B0E71}"/>
              </a:ext>
            </a:extLst>
          </p:cNvPr>
          <p:cNvSpPr>
            <a:spLocks noGrp="1"/>
          </p:cNvSpPr>
          <p:nvPr>
            <p:ph type="dt" sz="half" idx="10"/>
          </p:nvPr>
        </p:nvSpPr>
        <p:spPr/>
        <p:txBody>
          <a:bodyPr/>
          <a:lstStyle/>
          <a:p>
            <a:fld id="{A7C1A5A7-8343-4C45-9D97-89099BB1ADE5}" type="datetimeFigureOut">
              <a:rPr lang="en-MY" smtClean="0"/>
              <a:t>2/4/2022</a:t>
            </a:fld>
            <a:endParaRPr lang="en-MY"/>
          </a:p>
        </p:txBody>
      </p:sp>
      <p:sp>
        <p:nvSpPr>
          <p:cNvPr id="6" name="Footer Placeholder 5">
            <a:extLst>
              <a:ext uri="{FF2B5EF4-FFF2-40B4-BE49-F238E27FC236}">
                <a16:creationId xmlns:a16="http://schemas.microsoft.com/office/drawing/2014/main" id="{12C5099B-12E0-492A-96FB-BD438836C7EE}"/>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4C0D8095-B61C-4DAF-8AA1-9F5C752E6388}"/>
              </a:ext>
            </a:extLst>
          </p:cNvPr>
          <p:cNvSpPr>
            <a:spLocks noGrp="1"/>
          </p:cNvSpPr>
          <p:nvPr>
            <p:ph type="sldNum" sz="quarter" idx="12"/>
          </p:nvPr>
        </p:nvSpPr>
        <p:spPr/>
        <p:txBody>
          <a:bodyPr/>
          <a:lstStyle/>
          <a:p>
            <a:fld id="{E8A4FCE7-DB0D-4E41-909F-4391BD5626A9}" type="slidenum">
              <a:rPr lang="en-MY" smtClean="0"/>
              <a:t>‹#›</a:t>
            </a:fld>
            <a:endParaRPr lang="en-MY"/>
          </a:p>
        </p:txBody>
      </p:sp>
    </p:spTree>
    <p:extLst>
      <p:ext uri="{BB962C8B-B14F-4D97-AF65-F5344CB8AC3E}">
        <p14:creationId xmlns:p14="http://schemas.microsoft.com/office/powerpoint/2010/main" val="78836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D736C1-C054-4F66-8295-0A56A91802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3B4D9975-A1D1-4307-9934-0E01411A71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F8424C82-35A3-4CD7-A131-5D433218AF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1A5A7-8343-4C45-9D97-89099BB1ADE5}" type="datetimeFigureOut">
              <a:rPr lang="en-MY" smtClean="0"/>
              <a:t>2/4/2022</a:t>
            </a:fld>
            <a:endParaRPr lang="en-MY"/>
          </a:p>
        </p:txBody>
      </p:sp>
      <p:sp>
        <p:nvSpPr>
          <p:cNvPr id="5" name="Footer Placeholder 4">
            <a:extLst>
              <a:ext uri="{FF2B5EF4-FFF2-40B4-BE49-F238E27FC236}">
                <a16:creationId xmlns:a16="http://schemas.microsoft.com/office/drawing/2014/main" id="{A144EFFF-EA19-4042-A064-797E6CB512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a:extLst>
              <a:ext uri="{FF2B5EF4-FFF2-40B4-BE49-F238E27FC236}">
                <a16:creationId xmlns:a16="http://schemas.microsoft.com/office/drawing/2014/main" id="{71BAD399-CD36-4430-8C25-E6E781AAB5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4FCE7-DB0D-4E41-909F-4391BD5626A9}" type="slidenum">
              <a:rPr lang="en-MY" smtClean="0"/>
              <a:t>‹#›</a:t>
            </a:fld>
            <a:endParaRPr lang="en-MY"/>
          </a:p>
        </p:txBody>
      </p:sp>
    </p:spTree>
    <p:extLst>
      <p:ext uri="{BB962C8B-B14F-4D97-AF65-F5344CB8AC3E}">
        <p14:creationId xmlns:p14="http://schemas.microsoft.com/office/powerpoint/2010/main" val="1162308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ICDME2022@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riced.tsukuba.ac.jp/icdme/202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319B-68A4-44D5-B16C-03E8D6F0B49D}"/>
              </a:ext>
            </a:extLst>
          </p:cNvPr>
          <p:cNvSpPr>
            <a:spLocks noGrp="1"/>
          </p:cNvSpPr>
          <p:nvPr>
            <p:ph type="ctrTitle"/>
          </p:nvPr>
        </p:nvSpPr>
        <p:spPr>
          <a:xfrm>
            <a:off x="215348" y="2156791"/>
            <a:ext cx="12056165" cy="1818860"/>
          </a:xfrm>
        </p:spPr>
        <p:txBody>
          <a:bodyPr>
            <a:normAutofit/>
          </a:bodyPr>
          <a:lstStyle/>
          <a:p>
            <a:r>
              <a:rPr lang="en-US" sz="3000" dirty="0">
                <a:latin typeface="Arial" panose="020B0604020202020204" pitchFamily="34" charset="0"/>
                <a:cs typeface="Arial" panose="020B0604020202020204" pitchFamily="34" charset="0"/>
              </a:rPr>
              <a:t>International Cooperation Development in Mathematics Education:</a:t>
            </a:r>
            <a:br>
              <a:rPr lang="en-US" sz="3000" dirty="0">
                <a:latin typeface="Arial" panose="020B0604020202020204" pitchFamily="34" charset="0"/>
                <a:cs typeface="Arial" panose="020B0604020202020204" pitchFamily="34" charset="0"/>
              </a:rPr>
            </a:br>
            <a:r>
              <a:rPr lang="en-US" sz="3000" dirty="0">
                <a:latin typeface="Arial" panose="020B0604020202020204" pitchFamily="34" charset="0"/>
                <a:cs typeface="Arial" panose="020B0604020202020204" pitchFamily="34" charset="0"/>
              </a:rPr>
              <a:t>The Way Forward</a:t>
            </a:r>
            <a:br>
              <a:rPr lang="en-US" sz="3000" dirty="0">
                <a:latin typeface="Arial" panose="020B0604020202020204" pitchFamily="34" charset="0"/>
                <a:cs typeface="Arial" panose="020B0604020202020204" pitchFamily="34" charset="0"/>
              </a:rPr>
            </a:br>
            <a:endParaRPr lang="en-MY" sz="30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418150F-BC04-4031-BFED-3F7C6D1A5F80}"/>
              </a:ext>
            </a:extLst>
          </p:cNvPr>
          <p:cNvSpPr txBox="1"/>
          <p:nvPr/>
        </p:nvSpPr>
        <p:spPr>
          <a:xfrm>
            <a:off x="2723686" y="5755487"/>
            <a:ext cx="7702461"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Ui Hock Cheah; Masami </a:t>
            </a:r>
            <a:r>
              <a:rPr lang="en-US" sz="2000" dirty="0" err="1">
                <a:latin typeface="Arial" panose="020B0604020202020204" pitchFamily="34" charset="0"/>
                <a:cs typeface="Arial" panose="020B0604020202020204" pitchFamily="34" charset="0"/>
              </a:rPr>
              <a:t>Isoda</a:t>
            </a:r>
            <a:r>
              <a:rPr lang="en-US" sz="2000" dirty="0">
                <a:latin typeface="Arial" panose="020B0604020202020204" pitchFamily="34" charset="0"/>
                <a:cs typeface="Arial" panose="020B0604020202020204" pitchFamily="34" charset="0"/>
              </a:rPr>
              <a:t>; Arne Jakobsen; Bernadette Denys</a:t>
            </a:r>
            <a:endParaRPr lang="en-MY" sz="2000"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A82ED220-4D5E-45E3-BCD6-8F55F86F3E90}"/>
              </a:ext>
            </a:extLst>
          </p:cNvPr>
          <p:cNvSpPr/>
          <p:nvPr/>
        </p:nvSpPr>
        <p:spPr>
          <a:xfrm>
            <a:off x="4829144" y="240738"/>
            <a:ext cx="2116285"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ICDME</a:t>
            </a:r>
          </a:p>
        </p:txBody>
      </p:sp>
      <p:sp>
        <p:nvSpPr>
          <p:cNvPr id="4" name="Rectangle 3">
            <a:extLst>
              <a:ext uri="{FF2B5EF4-FFF2-40B4-BE49-F238E27FC236}">
                <a16:creationId xmlns:a16="http://schemas.microsoft.com/office/drawing/2014/main" id="{FF220801-4789-43F5-AB27-A5BAF9D0BFA8}"/>
              </a:ext>
            </a:extLst>
          </p:cNvPr>
          <p:cNvSpPr/>
          <p:nvPr/>
        </p:nvSpPr>
        <p:spPr>
          <a:xfrm>
            <a:off x="437830" y="1008000"/>
            <a:ext cx="11452173" cy="523220"/>
          </a:xfrm>
          <a:prstGeom prst="rect">
            <a:avLst/>
          </a:prstGeom>
          <a:noFill/>
        </p:spPr>
        <p:txBody>
          <a:bodyPr wrap="none" lIns="91440" tIns="45720" rIns="91440" bIns="45720">
            <a:spAutoFit/>
          </a:bodyPr>
          <a:lstStyle/>
          <a:p>
            <a:pPr algn="ctr"/>
            <a:r>
              <a:rPr lang="en-US" sz="2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International Cooperation Development in Mathematics Education</a:t>
            </a:r>
          </a:p>
        </p:txBody>
      </p:sp>
    </p:spTree>
    <p:extLst>
      <p:ext uri="{BB962C8B-B14F-4D97-AF65-F5344CB8AC3E}">
        <p14:creationId xmlns:p14="http://schemas.microsoft.com/office/powerpoint/2010/main" val="3352401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CAB5C-8203-4033-91E7-EB7438E5D9BC}"/>
              </a:ext>
            </a:extLst>
          </p:cNvPr>
          <p:cNvSpPr>
            <a:spLocks noGrp="1"/>
          </p:cNvSpPr>
          <p:nvPr>
            <p:ph type="title"/>
          </p:nvPr>
        </p:nvSpPr>
        <p:spPr/>
        <p:txBody>
          <a:bodyPr>
            <a:normAutofit/>
          </a:bodyPr>
          <a:lstStyle/>
          <a:p>
            <a:r>
              <a:rPr lang="en-US" sz="3600" dirty="0"/>
              <a:t>Methods in International Cooperation Projects</a:t>
            </a:r>
            <a:endParaRPr lang="en-MY" sz="3600" dirty="0"/>
          </a:p>
        </p:txBody>
      </p:sp>
      <p:sp>
        <p:nvSpPr>
          <p:cNvPr id="3" name="Content Placeholder 2">
            <a:extLst>
              <a:ext uri="{FF2B5EF4-FFF2-40B4-BE49-F238E27FC236}">
                <a16:creationId xmlns:a16="http://schemas.microsoft.com/office/drawing/2014/main" id="{4CC84F77-7E8E-4578-B554-220BAD6F3710}"/>
              </a:ext>
            </a:extLst>
          </p:cNvPr>
          <p:cNvSpPr>
            <a:spLocks noGrp="1"/>
          </p:cNvSpPr>
          <p:nvPr>
            <p:ph idx="1"/>
          </p:nvPr>
        </p:nvSpPr>
        <p:spPr>
          <a:xfrm>
            <a:off x="838200" y="1497634"/>
            <a:ext cx="10515600" cy="4351338"/>
          </a:xfrm>
        </p:spPr>
        <p:txBody>
          <a:bodyPr>
            <a:normAutofit/>
          </a:bodyPr>
          <a:lstStyle/>
          <a:p>
            <a:r>
              <a:rPr lang="en-US" dirty="0"/>
              <a:t>Adoption and adaptation of good practice</a:t>
            </a:r>
          </a:p>
          <a:p>
            <a:r>
              <a:rPr lang="en-US" dirty="0"/>
              <a:t>Development of key personnel/faculties (capacity building)</a:t>
            </a:r>
          </a:p>
          <a:p>
            <a:r>
              <a:rPr lang="en-US" dirty="0"/>
              <a:t>Development of new study programs/courses (certification)</a:t>
            </a:r>
          </a:p>
          <a:p>
            <a:r>
              <a:rPr lang="en-US" dirty="0"/>
              <a:t>Incorporating and developing local ideas</a:t>
            </a:r>
          </a:p>
          <a:p>
            <a:r>
              <a:rPr lang="en-US" dirty="0"/>
              <a:t>Multilateral dialogue among agents to develop strategic approaches</a:t>
            </a:r>
          </a:p>
          <a:p>
            <a:r>
              <a:rPr lang="en-US" dirty="0"/>
              <a:t>Development of curriculum and textbooks</a:t>
            </a:r>
          </a:p>
          <a:p>
            <a:r>
              <a:rPr lang="en-MY" dirty="0"/>
              <a:t>Innovative approaches to evaluate impact of project as an alternative to achievement tests (TIMSS, PISA)</a:t>
            </a:r>
          </a:p>
        </p:txBody>
      </p:sp>
    </p:spTree>
    <p:extLst>
      <p:ext uri="{BB962C8B-B14F-4D97-AF65-F5344CB8AC3E}">
        <p14:creationId xmlns:p14="http://schemas.microsoft.com/office/powerpoint/2010/main" val="2688098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2D03D-E6DC-47DF-BBFE-07BFA29BE9F5}"/>
              </a:ext>
            </a:extLst>
          </p:cNvPr>
          <p:cNvSpPr>
            <a:spLocks noGrp="1"/>
          </p:cNvSpPr>
          <p:nvPr>
            <p:ph type="title"/>
          </p:nvPr>
        </p:nvSpPr>
        <p:spPr/>
        <p:txBody>
          <a:bodyPr>
            <a:normAutofit/>
          </a:bodyPr>
          <a:lstStyle/>
          <a:p>
            <a:r>
              <a:rPr lang="en-US" sz="3600" dirty="0"/>
              <a:t>Some General Issues in International Cooperation</a:t>
            </a:r>
            <a:endParaRPr lang="en-MY" sz="3600" dirty="0"/>
          </a:p>
        </p:txBody>
      </p:sp>
      <p:sp>
        <p:nvSpPr>
          <p:cNvPr id="3" name="Content Placeholder 2">
            <a:extLst>
              <a:ext uri="{FF2B5EF4-FFF2-40B4-BE49-F238E27FC236}">
                <a16:creationId xmlns:a16="http://schemas.microsoft.com/office/drawing/2014/main" id="{2037B27C-408D-428C-B403-C3ACFE743B53}"/>
              </a:ext>
            </a:extLst>
          </p:cNvPr>
          <p:cNvSpPr>
            <a:spLocks noGrp="1"/>
          </p:cNvSpPr>
          <p:nvPr>
            <p:ph idx="1"/>
          </p:nvPr>
        </p:nvSpPr>
        <p:spPr/>
        <p:txBody>
          <a:bodyPr/>
          <a:lstStyle/>
          <a:p>
            <a:r>
              <a:rPr lang="en-US" dirty="0"/>
              <a:t>Reconciling Internationalization vs. Localization</a:t>
            </a:r>
          </a:p>
          <a:p>
            <a:pPr marL="288925" indent="-288925">
              <a:buNone/>
            </a:pPr>
            <a:r>
              <a:rPr lang="en-US" dirty="0"/>
              <a:t> - bringing new ideas, trends and innovations into regions with low student achievement</a:t>
            </a:r>
          </a:p>
          <a:p>
            <a:pPr marL="288925" indent="-288925">
              <a:buNone/>
            </a:pPr>
            <a:r>
              <a:rPr lang="en-US" dirty="0"/>
              <a:t> - incorporation of local expertise and local ideas</a:t>
            </a:r>
          </a:p>
          <a:p>
            <a:r>
              <a:rPr lang="en-US" dirty="0"/>
              <a:t>The problem of different cultures. What can we learn from different cultures? Knowledge flows both ways. Differences in mathematics language and terminologies and its relationship with culture. General education and its relationship to mathematics education.</a:t>
            </a:r>
          </a:p>
          <a:p>
            <a:pPr marL="0" indent="0">
              <a:buNone/>
            </a:pPr>
            <a:endParaRPr lang="en-US" dirty="0"/>
          </a:p>
        </p:txBody>
      </p:sp>
    </p:spTree>
    <p:extLst>
      <p:ext uri="{BB962C8B-B14F-4D97-AF65-F5344CB8AC3E}">
        <p14:creationId xmlns:p14="http://schemas.microsoft.com/office/powerpoint/2010/main" val="1697472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085DE-6056-4004-89B3-B4582C6957A7}"/>
              </a:ext>
            </a:extLst>
          </p:cNvPr>
          <p:cNvSpPr>
            <a:spLocks noGrp="1"/>
          </p:cNvSpPr>
          <p:nvPr>
            <p:ph type="title"/>
          </p:nvPr>
        </p:nvSpPr>
        <p:spPr/>
        <p:txBody>
          <a:bodyPr/>
          <a:lstStyle/>
          <a:p>
            <a:r>
              <a:rPr lang="en-US" dirty="0"/>
              <a:t>The Way Forward – Future Plans</a:t>
            </a:r>
          </a:p>
        </p:txBody>
      </p:sp>
      <p:sp>
        <p:nvSpPr>
          <p:cNvPr id="3" name="Content Placeholder 2">
            <a:extLst>
              <a:ext uri="{FF2B5EF4-FFF2-40B4-BE49-F238E27FC236}">
                <a16:creationId xmlns:a16="http://schemas.microsoft.com/office/drawing/2014/main" id="{A60F9D2E-5382-4F17-9AC8-838B26D45906}"/>
              </a:ext>
            </a:extLst>
          </p:cNvPr>
          <p:cNvSpPr>
            <a:spLocks noGrp="1"/>
          </p:cNvSpPr>
          <p:nvPr>
            <p:ph idx="1"/>
          </p:nvPr>
        </p:nvSpPr>
        <p:spPr>
          <a:xfrm>
            <a:off x="838200" y="1825625"/>
            <a:ext cx="10889974" cy="4351338"/>
          </a:xfrm>
        </p:spPr>
        <p:txBody>
          <a:bodyPr>
            <a:normAutofit fontScale="92500" lnSpcReduction="10000"/>
          </a:bodyPr>
          <a:lstStyle/>
          <a:p>
            <a:pPr marL="514350" indent="-514350">
              <a:buAutoNum type="arabicPeriod"/>
            </a:pPr>
            <a:r>
              <a:rPr lang="en-US" dirty="0"/>
              <a:t>To continue with the on-going plan of publishing a monograph on international cooperation.</a:t>
            </a:r>
          </a:p>
          <a:p>
            <a:pPr marL="514350" indent="-514350">
              <a:buAutoNum type="arabicPeriod"/>
            </a:pPr>
            <a:r>
              <a:rPr lang="en-US" dirty="0"/>
              <a:t>To plan for a face-to-face ICDME conference in 2023</a:t>
            </a:r>
          </a:p>
          <a:p>
            <a:pPr marL="974725" indent="-457200">
              <a:buFontTx/>
              <a:buChar char="-"/>
            </a:pPr>
            <a:r>
              <a:rPr lang="en-US" dirty="0"/>
              <a:t>To form an expanded committee for this purpose. For those who are interested please write to us at </a:t>
            </a:r>
            <a:r>
              <a:rPr lang="en-US" dirty="0">
                <a:hlinkClick r:id="rId2"/>
              </a:rPr>
              <a:t>ICDME2022@gmail.com</a:t>
            </a:r>
            <a:r>
              <a:rPr lang="en-US" dirty="0"/>
              <a:t> </a:t>
            </a:r>
          </a:p>
          <a:p>
            <a:pPr marL="974725" indent="-457200">
              <a:buFontTx/>
              <a:buChar char="-"/>
            </a:pPr>
            <a:r>
              <a:rPr lang="en-US" dirty="0" err="1"/>
              <a:t>Isoda</a:t>
            </a:r>
            <a:r>
              <a:rPr lang="en-US" dirty="0"/>
              <a:t> sensei has volunteered to organize ICDME 2023 in Tsukuba. </a:t>
            </a:r>
          </a:p>
          <a:p>
            <a:pPr marL="974725" indent="-457200">
              <a:buFontTx/>
              <a:buChar char="-"/>
            </a:pPr>
            <a:r>
              <a:rPr lang="en-US" dirty="0"/>
              <a:t>Possibility to expand ICDME to cover more areas of International cooperation in mathematics education, for e.g. cross-border cooperation, higher education, accountability in international cooperation</a:t>
            </a:r>
          </a:p>
          <a:p>
            <a:pPr marL="0" indent="0">
              <a:buNone/>
            </a:pPr>
            <a:r>
              <a:rPr lang="en-US" dirty="0"/>
              <a:t>3.     Proposal to conduct on-line activities. (Proposal by Masami </a:t>
            </a:r>
            <a:r>
              <a:rPr lang="en-US" dirty="0" err="1"/>
              <a:t>Isoda</a:t>
            </a:r>
            <a:r>
              <a:rPr lang="en-US" dirty="0"/>
              <a:t> sensei)</a:t>
            </a:r>
          </a:p>
          <a:p>
            <a:pPr marL="514350" indent="-514350">
              <a:buAutoNum type="arabicPeriod"/>
            </a:pPr>
            <a:endParaRPr lang="en-US" dirty="0"/>
          </a:p>
        </p:txBody>
      </p:sp>
    </p:spTree>
    <p:extLst>
      <p:ext uri="{BB962C8B-B14F-4D97-AF65-F5344CB8AC3E}">
        <p14:creationId xmlns:p14="http://schemas.microsoft.com/office/powerpoint/2010/main" val="2566577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D281A-F830-4483-A34F-B64E7600E6CA}"/>
              </a:ext>
            </a:extLst>
          </p:cNvPr>
          <p:cNvSpPr>
            <a:spLocks noGrp="1"/>
          </p:cNvSpPr>
          <p:nvPr>
            <p:ph type="title"/>
          </p:nvPr>
        </p:nvSpPr>
        <p:spPr>
          <a:xfrm>
            <a:off x="838200" y="365126"/>
            <a:ext cx="10515600" cy="976658"/>
          </a:xfrm>
        </p:spPr>
        <p:txBody>
          <a:bodyPr/>
          <a:lstStyle/>
          <a:p>
            <a:r>
              <a:rPr lang="en-US" dirty="0"/>
              <a:t>How did ICDME start?</a:t>
            </a:r>
          </a:p>
        </p:txBody>
      </p:sp>
      <p:sp>
        <p:nvSpPr>
          <p:cNvPr id="3" name="Content Placeholder 2">
            <a:extLst>
              <a:ext uri="{FF2B5EF4-FFF2-40B4-BE49-F238E27FC236}">
                <a16:creationId xmlns:a16="http://schemas.microsoft.com/office/drawing/2014/main" id="{66B29023-F0A4-4838-B85E-61307571FB92}"/>
              </a:ext>
            </a:extLst>
          </p:cNvPr>
          <p:cNvSpPr>
            <a:spLocks noGrp="1"/>
          </p:cNvSpPr>
          <p:nvPr>
            <p:ph idx="1"/>
          </p:nvPr>
        </p:nvSpPr>
        <p:spPr>
          <a:xfrm>
            <a:off x="649356" y="1606964"/>
            <a:ext cx="11128513" cy="5251036"/>
          </a:xfrm>
        </p:spPr>
        <p:txBody>
          <a:bodyPr>
            <a:normAutofit lnSpcReduction="10000"/>
          </a:bodyPr>
          <a:lstStyle/>
          <a:p>
            <a:r>
              <a:rPr lang="en-US" dirty="0"/>
              <a:t>14</a:t>
            </a:r>
            <a:r>
              <a:rPr lang="en-US" baseline="30000" dirty="0"/>
              <a:t>th</a:t>
            </a:r>
            <a:r>
              <a:rPr lang="en-US" dirty="0"/>
              <a:t> International Congress on Mathematical Education 11 – 18 July 2021 </a:t>
            </a:r>
          </a:p>
          <a:p>
            <a:endParaRPr lang="en-US" dirty="0"/>
          </a:p>
          <a:p>
            <a:r>
              <a:rPr lang="en-US" dirty="0"/>
              <a:t>Topic Study Group TSG - 61 </a:t>
            </a:r>
          </a:p>
          <a:p>
            <a:pPr marL="0" indent="0">
              <a:buNone/>
            </a:pPr>
            <a:r>
              <a:rPr lang="en-US" dirty="0"/>
              <a:t>	Chair: 		Ui Hock Cheah 	(Penang </a:t>
            </a:r>
            <a:r>
              <a:rPr lang="en-US" dirty="0" err="1"/>
              <a:t>Maths</a:t>
            </a:r>
            <a:r>
              <a:rPr lang="en-US" dirty="0"/>
              <a:t> Platform)</a:t>
            </a:r>
          </a:p>
          <a:p>
            <a:pPr marL="0" indent="0">
              <a:buNone/>
            </a:pPr>
            <a:r>
              <a:rPr lang="en-US" dirty="0"/>
              <a:t>	Co-chair: 		Masami </a:t>
            </a:r>
            <a:r>
              <a:rPr lang="en-US" dirty="0" err="1"/>
              <a:t>Isoda</a:t>
            </a:r>
            <a:r>
              <a:rPr lang="en-US" dirty="0"/>
              <a:t> 	(University of Tsukuba)</a:t>
            </a:r>
          </a:p>
          <a:p>
            <a:pPr marL="0" indent="0">
              <a:buNone/>
            </a:pPr>
            <a:r>
              <a:rPr lang="en-US" dirty="0"/>
              <a:t>	Team members: 	Arne Jakobsen 	(University of Stavanger)</a:t>
            </a:r>
          </a:p>
          <a:p>
            <a:pPr marL="0" indent="0">
              <a:buNone/>
            </a:pPr>
            <a:r>
              <a:rPr lang="en-US" dirty="0"/>
              <a:t>				Bernadette Denys	(Paris Diderot University)</a:t>
            </a:r>
          </a:p>
          <a:p>
            <a:pPr marL="0" indent="0">
              <a:buNone/>
            </a:pPr>
            <a:r>
              <a:rPr lang="en-US" dirty="0"/>
              <a:t>				</a:t>
            </a:r>
            <a:r>
              <a:rPr lang="en-US" dirty="0" err="1"/>
              <a:t>Jiwei</a:t>
            </a:r>
            <a:r>
              <a:rPr lang="en-US" dirty="0"/>
              <a:t> Han 		(Northeast Normal University)</a:t>
            </a:r>
          </a:p>
          <a:p>
            <a:r>
              <a:rPr lang="en-US" dirty="0"/>
              <a:t>At the closing there were suggestions to extend the work of TSG 61</a:t>
            </a:r>
          </a:p>
          <a:p>
            <a:pPr marL="0" indent="0">
              <a:buNone/>
            </a:pPr>
            <a:endParaRPr lang="en-US" dirty="0"/>
          </a:p>
          <a:p>
            <a:pPr marL="0" indent="0">
              <a:buNone/>
            </a:pPr>
            <a:r>
              <a:rPr lang="en-US" sz="2400" dirty="0"/>
              <a:t>*Note: </a:t>
            </a:r>
            <a:r>
              <a:rPr lang="en-US" sz="2400" dirty="0" err="1"/>
              <a:t>Jiwei</a:t>
            </a:r>
            <a:r>
              <a:rPr lang="en-US" sz="2400" dirty="0"/>
              <a:t> Han has asked to be excused from ICDME</a:t>
            </a:r>
          </a:p>
        </p:txBody>
      </p:sp>
    </p:spTree>
    <p:extLst>
      <p:ext uri="{BB962C8B-B14F-4D97-AF65-F5344CB8AC3E}">
        <p14:creationId xmlns:p14="http://schemas.microsoft.com/office/powerpoint/2010/main" val="3024864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36AC1-EBE5-48E3-9B8F-CFF30868D477}"/>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Focus of the ICDME-Tsukuba Conference 2022</a:t>
            </a:r>
          </a:p>
        </p:txBody>
      </p:sp>
      <p:sp>
        <p:nvSpPr>
          <p:cNvPr id="3" name="Content Placeholder 2">
            <a:extLst>
              <a:ext uri="{FF2B5EF4-FFF2-40B4-BE49-F238E27FC236}">
                <a16:creationId xmlns:a16="http://schemas.microsoft.com/office/drawing/2014/main" id="{389D6588-78DA-41CB-8F24-97041448C8B8}"/>
              </a:ext>
            </a:extLst>
          </p:cNvPr>
          <p:cNvSpPr>
            <a:spLocks noGrp="1"/>
          </p:cNvSpPr>
          <p:nvPr>
            <p:ph idx="1"/>
          </p:nvPr>
        </p:nvSpPr>
        <p:spPr/>
        <p:txBody>
          <a:bodyPr>
            <a:normAutofit lnSpcReduction="10000"/>
          </a:bodyPr>
          <a:lstStyle/>
          <a:p>
            <a:pPr marL="0" indent="0">
              <a:buNone/>
            </a:pPr>
            <a:r>
              <a:rPr lang="en-US" dirty="0"/>
              <a:t>Submissions were asked to focus on the following questions:</a:t>
            </a:r>
          </a:p>
          <a:p>
            <a:pPr marL="0" indent="0">
              <a:buNone/>
            </a:pPr>
            <a:r>
              <a:rPr lang="en-US" dirty="0"/>
              <a:t>1.    What were the issues and challenges in the project?</a:t>
            </a:r>
          </a:p>
          <a:p>
            <a:pPr marL="576263" indent="-576263">
              <a:buNone/>
            </a:pPr>
            <a:r>
              <a:rPr lang="en-US" dirty="0"/>
              <a:t>2.    How did the partners in the collaboration arrive at strategies to solve the issues and challenges?</a:t>
            </a:r>
          </a:p>
          <a:p>
            <a:pPr marL="576263" indent="-576263">
              <a:buNone/>
            </a:pPr>
            <a:r>
              <a:rPr lang="en-US" dirty="0"/>
              <a:t>3.    What were the roles and narratives of the agents and how did they influence the planning and implementation of the project?</a:t>
            </a:r>
          </a:p>
          <a:p>
            <a:pPr marL="514350" indent="-514350">
              <a:buAutoNum type="arabicPeriod" startAt="4"/>
            </a:pPr>
            <a:r>
              <a:rPr lang="en-US" dirty="0"/>
              <a:t>What were the lessons learnt from the project?</a:t>
            </a:r>
          </a:p>
          <a:p>
            <a:pPr marL="514350" indent="-514350">
              <a:buAutoNum type="arabicPeriod" startAt="4"/>
            </a:pPr>
            <a:endParaRPr lang="en-US" dirty="0"/>
          </a:p>
          <a:p>
            <a:pPr marL="0" indent="0">
              <a:buNone/>
            </a:pPr>
            <a:r>
              <a:rPr lang="en-US" sz="2400" dirty="0"/>
              <a:t>ICDME-Tsukuba Conference 2022 website: </a:t>
            </a:r>
            <a:r>
              <a:rPr lang="en-US" sz="2400" dirty="0">
                <a:hlinkClick r:id="rId2"/>
              </a:rPr>
              <a:t>https://www.criced.tsukuba.ac.jp/icdme/2022/</a:t>
            </a:r>
            <a:r>
              <a:rPr lang="en-US" sz="2400" dirty="0"/>
              <a:t> </a:t>
            </a:r>
          </a:p>
          <a:p>
            <a:endParaRPr lang="en-US" dirty="0"/>
          </a:p>
        </p:txBody>
      </p:sp>
    </p:spTree>
    <p:extLst>
      <p:ext uri="{BB962C8B-B14F-4D97-AF65-F5344CB8AC3E}">
        <p14:creationId xmlns:p14="http://schemas.microsoft.com/office/powerpoint/2010/main" val="3477358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CC5BD-4F7F-4871-8331-7B29B4050EEB}"/>
              </a:ext>
            </a:extLst>
          </p:cNvPr>
          <p:cNvSpPr>
            <a:spLocks noGrp="1"/>
          </p:cNvSpPr>
          <p:nvPr>
            <p:ph type="title"/>
          </p:nvPr>
        </p:nvSpPr>
        <p:spPr>
          <a:xfrm>
            <a:off x="357809" y="145428"/>
            <a:ext cx="11519452" cy="1325563"/>
          </a:xfrm>
        </p:spPr>
        <p:txBody>
          <a:bodyPr>
            <a:normAutofit/>
          </a:bodyPr>
          <a:lstStyle/>
          <a:p>
            <a:r>
              <a:rPr lang="en-US" sz="3400" dirty="0">
                <a:latin typeface="Arial" panose="020B0604020202020204" pitchFamily="34" charset="0"/>
                <a:cs typeface="Arial" panose="020B0604020202020204" pitchFamily="34" charset="0"/>
              </a:rPr>
              <a:t>Summary of Presentations @ ICDME-Tsukuba Conference</a:t>
            </a:r>
          </a:p>
        </p:txBody>
      </p:sp>
      <p:sp>
        <p:nvSpPr>
          <p:cNvPr id="3" name="Content Placeholder 2">
            <a:extLst>
              <a:ext uri="{FF2B5EF4-FFF2-40B4-BE49-F238E27FC236}">
                <a16:creationId xmlns:a16="http://schemas.microsoft.com/office/drawing/2014/main" id="{F4F2146E-1CAC-4F34-A4D0-5359AE7F7204}"/>
              </a:ext>
            </a:extLst>
          </p:cNvPr>
          <p:cNvSpPr>
            <a:spLocks noGrp="1"/>
          </p:cNvSpPr>
          <p:nvPr>
            <p:ph idx="1"/>
          </p:nvPr>
        </p:nvSpPr>
        <p:spPr>
          <a:xfrm>
            <a:off x="838200" y="1610139"/>
            <a:ext cx="10515600" cy="4566824"/>
          </a:xfrm>
        </p:spPr>
        <p:txBody>
          <a:bodyPr>
            <a:normAutofit/>
          </a:bodyPr>
          <a:lstStyle/>
          <a:p>
            <a:r>
              <a:rPr lang="en-US" dirty="0"/>
              <a:t>There were 18 presentations at ICDME 2022</a:t>
            </a:r>
          </a:p>
          <a:p>
            <a:r>
              <a:rPr lang="en-US" dirty="0"/>
              <a:t>Two main themes emerged from the Conference:</a:t>
            </a:r>
          </a:p>
          <a:p>
            <a:pPr marL="571500" indent="-571500">
              <a:buAutoNum type="romanLcParenBoth"/>
            </a:pPr>
            <a:r>
              <a:rPr lang="en-US" dirty="0"/>
              <a:t>Sharing of good practices across borders</a:t>
            </a:r>
          </a:p>
          <a:p>
            <a:pPr marL="571500" indent="-571500">
              <a:buAutoNum type="romanLcParenBoth"/>
            </a:pPr>
            <a:r>
              <a:rPr lang="en-US" dirty="0"/>
              <a:t>International cooperation which aims to improve mathematics education in transitional/developing economies</a:t>
            </a:r>
          </a:p>
          <a:p>
            <a:pPr marL="457200" indent="-457200">
              <a:buNone/>
            </a:pPr>
            <a:endParaRPr lang="en-US" dirty="0"/>
          </a:p>
        </p:txBody>
      </p:sp>
    </p:spTree>
    <p:extLst>
      <p:ext uri="{BB962C8B-B14F-4D97-AF65-F5344CB8AC3E}">
        <p14:creationId xmlns:p14="http://schemas.microsoft.com/office/powerpoint/2010/main" val="4165699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BF501-F77B-4A4E-8BA2-3B82C671DD63}"/>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Types of International Cooperation</a:t>
            </a:r>
          </a:p>
        </p:txBody>
      </p:sp>
      <p:sp>
        <p:nvSpPr>
          <p:cNvPr id="3" name="Content Placeholder 2">
            <a:extLst>
              <a:ext uri="{FF2B5EF4-FFF2-40B4-BE49-F238E27FC236}">
                <a16:creationId xmlns:a16="http://schemas.microsoft.com/office/drawing/2014/main" id="{D89ED1AE-8C4A-4B6A-AE04-D90BFE1D7426}"/>
              </a:ext>
            </a:extLst>
          </p:cNvPr>
          <p:cNvSpPr>
            <a:spLocks noGrp="1"/>
          </p:cNvSpPr>
          <p:nvPr>
            <p:ph idx="1"/>
          </p:nvPr>
        </p:nvSpPr>
        <p:spPr/>
        <p:txBody>
          <a:bodyPr/>
          <a:lstStyle/>
          <a:p>
            <a:pPr marL="457200" indent="-457200">
              <a:buNone/>
            </a:pPr>
            <a:r>
              <a:rPr lang="en-US" dirty="0"/>
              <a:t>Two types of International Cooperation were identified:</a:t>
            </a:r>
          </a:p>
          <a:p>
            <a:pPr marL="457200" indent="-457200">
              <a:buNone/>
            </a:pPr>
            <a:r>
              <a:rPr lang="en-US" dirty="0"/>
              <a:t>(</a:t>
            </a:r>
            <a:r>
              <a:rPr lang="en-US" dirty="0" err="1"/>
              <a:t>i</a:t>
            </a:r>
            <a:r>
              <a:rPr lang="en-US" dirty="0"/>
              <a:t>)  Multinational cooperation projects  under the auspices of an international organization e.g. APEC, SEAMEO</a:t>
            </a:r>
          </a:p>
          <a:p>
            <a:pPr marL="457200" indent="-457200">
              <a:buNone/>
            </a:pPr>
            <a:r>
              <a:rPr lang="en-US" dirty="0"/>
              <a:t>(ii) Bilateral international cooperation projects. Some were cooperation projects were across continents e.g. Euro-Africa, Euro-America, Asia-Africa, Asia-America. There were also cross border projects reported within Asia</a:t>
            </a:r>
          </a:p>
          <a:p>
            <a:pPr marL="0" indent="0">
              <a:buNone/>
            </a:pPr>
            <a:endParaRPr lang="en-US" dirty="0"/>
          </a:p>
        </p:txBody>
      </p:sp>
    </p:spTree>
    <p:extLst>
      <p:ext uri="{BB962C8B-B14F-4D97-AF65-F5344CB8AC3E}">
        <p14:creationId xmlns:p14="http://schemas.microsoft.com/office/powerpoint/2010/main" val="3810920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A20A-80D1-4688-B5C5-BF0E4DFF92C4}"/>
              </a:ext>
            </a:extLst>
          </p:cNvPr>
          <p:cNvSpPr>
            <a:spLocks noGrp="1"/>
          </p:cNvSpPr>
          <p:nvPr>
            <p:ph type="title"/>
          </p:nvPr>
        </p:nvSpPr>
        <p:spPr>
          <a:xfrm>
            <a:off x="907773" y="811300"/>
            <a:ext cx="10720119" cy="1325563"/>
          </a:xfrm>
        </p:spPr>
        <p:txBody>
          <a:bodyPr>
            <a:normAutofit/>
          </a:bodyPr>
          <a:lstStyle/>
          <a:p>
            <a:r>
              <a:rPr lang="en-US" sz="2800" dirty="0">
                <a:latin typeface="Arial" panose="020B0604020202020204" pitchFamily="34" charset="0"/>
                <a:cs typeface="Arial" panose="020B0604020202020204" pitchFamily="34" charset="0"/>
              </a:rPr>
              <a:t>The 3 Focus Areas in International Cooperation in Math Education</a:t>
            </a:r>
            <a:endParaRPr lang="en-MY" sz="2800" dirty="0">
              <a:latin typeface="Arial" panose="020B0604020202020204" pitchFamily="34" charset="0"/>
              <a:cs typeface="Arial" panose="020B0604020202020204" pitchFamily="34" charset="0"/>
            </a:endParaRPr>
          </a:p>
        </p:txBody>
      </p:sp>
      <p:grpSp>
        <p:nvGrpSpPr>
          <p:cNvPr id="8" name="Group 7">
            <a:extLst>
              <a:ext uri="{FF2B5EF4-FFF2-40B4-BE49-F238E27FC236}">
                <a16:creationId xmlns:a16="http://schemas.microsoft.com/office/drawing/2014/main" id="{21A2481B-6819-4EB2-9229-FC20D42C75AB}"/>
              </a:ext>
            </a:extLst>
          </p:cNvPr>
          <p:cNvGrpSpPr/>
          <p:nvPr/>
        </p:nvGrpSpPr>
        <p:grpSpPr>
          <a:xfrm>
            <a:off x="4545454" y="3515352"/>
            <a:ext cx="3101092" cy="2091319"/>
            <a:chOff x="616226" y="2435087"/>
            <a:chExt cx="3468757" cy="1689652"/>
          </a:xfrm>
        </p:grpSpPr>
        <p:sp>
          <p:nvSpPr>
            <p:cNvPr id="6" name="Rectangle: Rounded Corners 5">
              <a:extLst>
                <a:ext uri="{FF2B5EF4-FFF2-40B4-BE49-F238E27FC236}">
                  <a16:creationId xmlns:a16="http://schemas.microsoft.com/office/drawing/2014/main" id="{B3CAC3FD-096D-4DE2-A669-DE1F2732CB3A}"/>
                </a:ext>
              </a:extLst>
            </p:cNvPr>
            <p:cNvSpPr/>
            <p:nvPr/>
          </p:nvSpPr>
          <p:spPr>
            <a:xfrm>
              <a:off x="616226" y="2435087"/>
              <a:ext cx="3468757" cy="16896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2000"/>
            </a:p>
          </p:txBody>
        </p:sp>
        <p:sp>
          <p:nvSpPr>
            <p:cNvPr id="7" name="TextBox 6">
              <a:extLst>
                <a:ext uri="{FF2B5EF4-FFF2-40B4-BE49-F238E27FC236}">
                  <a16:creationId xmlns:a16="http://schemas.microsoft.com/office/drawing/2014/main" id="{D7065274-54E8-48DE-8506-022B8FD1FBE3}"/>
                </a:ext>
              </a:extLst>
            </p:cNvPr>
            <p:cNvSpPr txBox="1"/>
            <p:nvPr/>
          </p:nvSpPr>
          <p:spPr>
            <a:xfrm>
              <a:off x="882096" y="2723321"/>
              <a:ext cx="2937014" cy="671392"/>
            </a:xfrm>
            <a:prstGeom prst="rect">
              <a:avLst/>
            </a:prstGeom>
            <a:noFill/>
          </p:spPr>
          <p:txBody>
            <a:bodyPr wrap="square" rtlCol="0">
              <a:spAutoFit/>
            </a:bodyPr>
            <a:lstStyle/>
            <a:p>
              <a:pPr marL="347663" indent="-347663"/>
              <a:r>
                <a:rPr lang="en-US" sz="2400" dirty="0">
                  <a:solidFill>
                    <a:schemeClr val="accent4">
                      <a:lumMod val="40000"/>
                      <a:lumOff val="60000"/>
                    </a:schemeClr>
                  </a:solidFill>
                  <a:latin typeface="Arial" panose="020B0604020202020204" pitchFamily="34" charset="0"/>
                  <a:cs typeface="Arial" panose="020B0604020202020204" pitchFamily="34" charset="0"/>
                </a:rPr>
                <a:t>B) Professional Development</a:t>
              </a:r>
              <a:endParaRPr lang="en-MY" sz="2400" dirty="0">
                <a:solidFill>
                  <a:schemeClr val="accent4">
                    <a:lumMod val="40000"/>
                    <a:lumOff val="60000"/>
                  </a:schemeClr>
                </a:solidFill>
                <a:latin typeface="Arial" panose="020B0604020202020204" pitchFamily="34" charset="0"/>
                <a:cs typeface="Arial" panose="020B0604020202020204" pitchFamily="34" charset="0"/>
              </a:endParaRPr>
            </a:p>
          </p:txBody>
        </p:sp>
      </p:grpSp>
      <p:grpSp>
        <p:nvGrpSpPr>
          <p:cNvPr id="9" name="Group 8">
            <a:extLst>
              <a:ext uri="{FF2B5EF4-FFF2-40B4-BE49-F238E27FC236}">
                <a16:creationId xmlns:a16="http://schemas.microsoft.com/office/drawing/2014/main" id="{3EC47FC6-F39B-4BCB-8D0B-2EBFBE059A86}"/>
              </a:ext>
            </a:extLst>
          </p:cNvPr>
          <p:cNvGrpSpPr/>
          <p:nvPr/>
        </p:nvGrpSpPr>
        <p:grpSpPr>
          <a:xfrm>
            <a:off x="574734" y="3530741"/>
            <a:ext cx="3222013" cy="2075930"/>
            <a:chOff x="616226" y="2435087"/>
            <a:chExt cx="3468757" cy="1689652"/>
          </a:xfrm>
        </p:grpSpPr>
        <p:sp>
          <p:nvSpPr>
            <p:cNvPr id="10" name="Rectangle: Rounded Corners 9">
              <a:extLst>
                <a:ext uri="{FF2B5EF4-FFF2-40B4-BE49-F238E27FC236}">
                  <a16:creationId xmlns:a16="http://schemas.microsoft.com/office/drawing/2014/main" id="{89B07199-28A7-466A-B1B7-CC9F454A97D7}"/>
                </a:ext>
              </a:extLst>
            </p:cNvPr>
            <p:cNvSpPr/>
            <p:nvPr/>
          </p:nvSpPr>
          <p:spPr>
            <a:xfrm>
              <a:off x="616226" y="2435087"/>
              <a:ext cx="3468757" cy="16896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2000"/>
            </a:p>
          </p:txBody>
        </p:sp>
        <p:sp>
          <p:nvSpPr>
            <p:cNvPr id="11" name="TextBox 10">
              <a:extLst>
                <a:ext uri="{FF2B5EF4-FFF2-40B4-BE49-F238E27FC236}">
                  <a16:creationId xmlns:a16="http://schemas.microsoft.com/office/drawing/2014/main" id="{5BED9396-D241-4F40-BB09-125334EA01E8}"/>
                </a:ext>
              </a:extLst>
            </p:cNvPr>
            <p:cNvSpPr txBox="1"/>
            <p:nvPr/>
          </p:nvSpPr>
          <p:spPr>
            <a:xfrm>
              <a:off x="882097" y="2723321"/>
              <a:ext cx="2937014" cy="830997"/>
            </a:xfrm>
            <a:prstGeom prst="rect">
              <a:avLst/>
            </a:prstGeom>
            <a:noFill/>
          </p:spPr>
          <p:txBody>
            <a:bodyPr wrap="square" rtlCol="0">
              <a:spAutoFit/>
            </a:bodyPr>
            <a:lstStyle/>
            <a:p>
              <a:pPr marL="347663" indent="-347663"/>
              <a:r>
                <a:rPr lang="en-US" sz="2400" dirty="0">
                  <a:solidFill>
                    <a:schemeClr val="accent4">
                      <a:lumMod val="40000"/>
                      <a:lumOff val="60000"/>
                    </a:schemeClr>
                  </a:solidFill>
                  <a:latin typeface="Arial" panose="020B0604020202020204" pitchFamily="34" charset="0"/>
                  <a:cs typeface="Arial" panose="020B0604020202020204" pitchFamily="34" charset="0"/>
                </a:rPr>
                <a:t>A) Curricular development</a:t>
              </a:r>
              <a:endParaRPr lang="en-MY" sz="2400" dirty="0">
                <a:solidFill>
                  <a:schemeClr val="accent4">
                    <a:lumMod val="40000"/>
                    <a:lumOff val="60000"/>
                  </a:schemeClr>
                </a:solidFill>
                <a:latin typeface="Arial" panose="020B0604020202020204" pitchFamily="34" charset="0"/>
                <a:cs typeface="Arial" panose="020B0604020202020204" pitchFamily="34" charset="0"/>
              </a:endParaRPr>
            </a:p>
          </p:txBody>
        </p:sp>
      </p:grpSp>
      <p:grpSp>
        <p:nvGrpSpPr>
          <p:cNvPr id="15" name="Group 14">
            <a:extLst>
              <a:ext uri="{FF2B5EF4-FFF2-40B4-BE49-F238E27FC236}">
                <a16:creationId xmlns:a16="http://schemas.microsoft.com/office/drawing/2014/main" id="{7ECEFEB1-61BF-413B-9C4D-C936D0E01038}"/>
              </a:ext>
            </a:extLst>
          </p:cNvPr>
          <p:cNvGrpSpPr/>
          <p:nvPr/>
        </p:nvGrpSpPr>
        <p:grpSpPr>
          <a:xfrm>
            <a:off x="8395255" y="3515353"/>
            <a:ext cx="3232637" cy="2091320"/>
            <a:chOff x="616226" y="2435087"/>
            <a:chExt cx="3468757" cy="2091320"/>
          </a:xfrm>
        </p:grpSpPr>
        <p:sp>
          <p:nvSpPr>
            <p:cNvPr id="16" name="Rectangle: Rounded Corners 15">
              <a:extLst>
                <a:ext uri="{FF2B5EF4-FFF2-40B4-BE49-F238E27FC236}">
                  <a16:creationId xmlns:a16="http://schemas.microsoft.com/office/drawing/2014/main" id="{2F4969D9-EDD9-470B-B31A-F10D0785C44F}"/>
                </a:ext>
              </a:extLst>
            </p:cNvPr>
            <p:cNvSpPr/>
            <p:nvPr/>
          </p:nvSpPr>
          <p:spPr>
            <a:xfrm>
              <a:off x="616226" y="2435087"/>
              <a:ext cx="3468757" cy="2091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2000"/>
            </a:p>
          </p:txBody>
        </p:sp>
        <p:sp>
          <p:nvSpPr>
            <p:cNvPr id="17" name="TextBox 16">
              <a:extLst>
                <a:ext uri="{FF2B5EF4-FFF2-40B4-BE49-F238E27FC236}">
                  <a16:creationId xmlns:a16="http://schemas.microsoft.com/office/drawing/2014/main" id="{7623E553-68BE-4149-B90F-BC89312132F3}"/>
                </a:ext>
              </a:extLst>
            </p:cNvPr>
            <p:cNvSpPr txBox="1"/>
            <p:nvPr/>
          </p:nvSpPr>
          <p:spPr>
            <a:xfrm>
              <a:off x="882098" y="2587415"/>
              <a:ext cx="2937014" cy="1938992"/>
            </a:xfrm>
            <a:prstGeom prst="rect">
              <a:avLst/>
            </a:prstGeom>
            <a:noFill/>
          </p:spPr>
          <p:txBody>
            <a:bodyPr wrap="square" rtlCol="0">
              <a:spAutoFit/>
            </a:bodyPr>
            <a:lstStyle/>
            <a:p>
              <a:pPr marL="396875" indent="-396875"/>
              <a:r>
                <a:rPr lang="en-US" sz="2400" dirty="0">
                  <a:solidFill>
                    <a:schemeClr val="accent4">
                      <a:lumMod val="40000"/>
                      <a:lumOff val="60000"/>
                    </a:schemeClr>
                  </a:solidFill>
                  <a:latin typeface="Arial" panose="020B0604020202020204" pitchFamily="34" charset="0"/>
                  <a:cs typeface="Arial" panose="020B0604020202020204" pitchFamily="34" charset="0"/>
                </a:rPr>
                <a:t>C) Improving the learning environment for mathematics education</a:t>
              </a:r>
              <a:endParaRPr lang="en-MY" sz="2400" dirty="0">
                <a:solidFill>
                  <a:schemeClr val="accent4">
                    <a:lumMod val="40000"/>
                    <a:lumOff val="60000"/>
                  </a:schemeClr>
                </a:solidFill>
                <a:latin typeface="Arial" panose="020B0604020202020204" pitchFamily="34" charset="0"/>
                <a:cs typeface="Arial" panose="020B0604020202020204" pitchFamily="34" charset="0"/>
              </a:endParaRPr>
            </a:p>
          </p:txBody>
        </p:sp>
      </p:grpSp>
      <p:sp>
        <p:nvSpPr>
          <p:cNvPr id="3" name="TextBox 2">
            <a:extLst>
              <a:ext uri="{FF2B5EF4-FFF2-40B4-BE49-F238E27FC236}">
                <a16:creationId xmlns:a16="http://schemas.microsoft.com/office/drawing/2014/main" id="{82C60E3E-6E22-4DE1-BA35-18EA764EDAE3}"/>
              </a:ext>
            </a:extLst>
          </p:cNvPr>
          <p:cNvSpPr txBox="1"/>
          <p:nvPr/>
        </p:nvSpPr>
        <p:spPr>
          <a:xfrm>
            <a:off x="779687" y="2136863"/>
            <a:ext cx="10720119"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From the presentations and submissions, we have identified 3 main areas of international cooperation in mathematics education:</a:t>
            </a:r>
            <a:endParaRPr lang="en-MY"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6351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CAE57-33D5-4E00-850E-136F78DDE3A1}"/>
              </a:ext>
            </a:extLst>
          </p:cNvPr>
          <p:cNvSpPr>
            <a:spLocks noGrp="1"/>
          </p:cNvSpPr>
          <p:nvPr>
            <p:ph type="title"/>
          </p:nvPr>
        </p:nvSpPr>
        <p:spPr>
          <a:xfrm>
            <a:off x="838200" y="365125"/>
            <a:ext cx="10515600" cy="728179"/>
          </a:xfrm>
        </p:spPr>
        <p:txBody>
          <a:bodyPr>
            <a:normAutofit/>
          </a:bodyPr>
          <a:lstStyle/>
          <a:p>
            <a:r>
              <a:rPr lang="en-US" sz="3200" dirty="0"/>
              <a:t>A) Areas in Curricular Development</a:t>
            </a:r>
            <a:endParaRPr lang="en-MY" sz="3200" dirty="0"/>
          </a:p>
        </p:txBody>
      </p:sp>
      <p:graphicFrame>
        <p:nvGraphicFramePr>
          <p:cNvPr id="4" name="Diagram 3">
            <a:extLst>
              <a:ext uri="{FF2B5EF4-FFF2-40B4-BE49-F238E27FC236}">
                <a16:creationId xmlns:a16="http://schemas.microsoft.com/office/drawing/2014/main" id="{4B939503-373E-4AAC-816E-64BBF35C2403}"/>
              </a:ext>
            </a:extLst>
          </p:cNvPr>
          <p:cNvGraphicFramePr/>
          <p:nvPr>
            <p:extLst>
              <p:ext uri="{D42A27DB-BD31-4B8C-83A1-F6EECF244321}">
                <p14:modId xmlns:p14="http://schemas.microsoft.com/office/powerpoint/2010/main" val="2713903226"/>
              </p:ext>
            </p:extLst>
          </p:nvPr>
        </p:nvGraphicFramePr>
        <p:xfrm>
          <a:off x="208721" y="0"/>
          <a:ext cx="11320669" cy="67188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8195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4D2B1-8F12-4940-9139-7A4027A1F55C}"/>
              </a:ext>
            </a:extLst>
          </p:cNvPr>
          <p:cNvSpPr>
            <a:spLocks noGrp="1"/>
          </p:cNvSpPr>
          <p:nvPr>
            <p:ph type="title"/>
          </p:nvPr>
        </p:nvSpPr>
        <p:spPr>
          <a:xfrm>
            <a:off x="566530" y="0"/>
            <a:ext cx="10515600" cy="847449"/>
          </a:xfrm>
        </p:spPr>
        <p:txBody>
          <a:bodyPr>
            <a:normAutofit/>
          </a:bodyPr>
          <a:lstStyle/>
          <a:p>
            <a:r>
              <a:rPr lang="en-US" sz="3200" dirty="0"/>
              <a:t>B) Areas in Professional Development</a:t>
            </a:r>
            <a:endParaRPr lang="en-MY" sz="3200" dirty="0"/>
          </a:p>
        </p:txBody>
      </p:sp>
      <p:graphicFrame>
        <p:nvGraphicFramePr>
          <p:cNvPr id="4" name="Diagram 3">
            <a:extLst>
              <a:ext uri="{FF2B5EF4-FFF2-40B4-BE49-F238E27FC236}">
                <a16:creationId xmlns:a16="http://schemas.microsoft.com/office/drawing/2014/main" id="{ED8BE7F1-D810-423E-9ADD-820185920889}"/>
              </a:ext>
            </a:extLst>
          </p:cNvPr>
          <p:cNvGraphicFramePr/>
          <p:nvPr>
            <p:extLst>
              <p:ext uri="{D42A27DB-BD31-4B8C-83A1-F6EECF244321}">
                <p14:modId xmlns:p14="http://schemas.microsoft.com/office/powerpoint/2010/main" val="1863921976"/>
              </p:ext>
            </p:extLst>
          </p:nvPr>
        </p:nvGraphicFramePr>
        <p:xfrm>
          <a:off x="377687" y="606287"/>
          <a:ext cx="11459817" cy="59734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478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C5EB5A6-0DE4-478E-8968-FDE4B6F319B4}"/>
              </a:ext>
            </a:extLst>
          </p:cNvPr>
          <p:cNvGrpSpPr/>
          <p:nvPr/>
        </p:nvGrpSpPr>
        <p:grpSpPr>
          <a:xfrm>
            <a:off x="808073" y="1222205"/>
            <a:ext cx="3726709" cy="5387231"/>
            <a:chOff x="0" y="0"/>
            <a:chExt cx="2305050" cy="2943860"/>
          </a:xfrm>
        </p:grpSpPr>
        <p:grpSp>
          <p:nvGrpSpPr>
            <p:cNvPr id="31" name="Group 30">
              <a:extLst>
                <a:ext uri="{FF2B5EF4-FFF2-40B4-BE49-F238E27FC236}">
                  <a16:creationId xmlns:a16="http://schemas.microsoft.com/office/drawing/2014/main" id="{1A1495B2-9A35-4987-9A64-9035E11079FD}"/>
                </a:ext>
              </a:extLst>
            </p:cNvPr>
            <p:cNvGrpSpPr/>
            <p:nvPr/>
          </p:nvGrpSpPr>
          <p:grpSpPr>
            <a:xfrm>
              <a:off x="0" y="0"/>
              <a:ext cx="2286000" cy="2476632"/>
              <a:chOff x="0" y="0"/>
              <a:chExt cx="2286000" cy="2451100"/>
            </a:xfrm>
          </p:grpSpPr>
          <p:grpSp>
            <p:nvGrpSpPr>
              <p:cNvPr id="35" name="Group 34">
                <a:extLst>
                  <a:ext uri="{FF2B5EF4-FFF2-40B4-BE49-F238E27FC236}">
                    <a16:creationId xmlns:a16="http://schemas.microsoft.com/office/drawing/2014/main" id="{B550354D-F884-4B19-B3E7-E5747E79A4B0}"/>
                  </a:ext>
                </a:extLst>
              </p:cNvPr>
              <p:cNvGrpSpPr/>
              <p:nvPr/>
            </p:nvGrpSpPr>
            <p:grpSpPr>
              <a:xfrm>
                <a:off x="0" y="213674"/>
                <a:ext cx="982717" cy="2034129"/>
                <a:chOff x="0" y="-59376"/>
                <a:chExt cx="982717" cy="2034129"/>
              </a:xfrm>
              <a:solidFill>
                <a:srgbClr val="4F81BD">
                  <a:lumMod val="20000"/>
                  <a:lumOff val="80000"/>
                </a:srgbClr>
              </a:solidFill>
            </p:grpSpPr>
            <p:sp>
              <p:nvSpPr>
                <p:cNvPr id="52" name="Arrow: U-Turn 51">
                  <a:extLst>
                    <a:ext uri="{FF2B5EF4-FFF2-40B4-BE49-F238E27FC236}">
                      <a16:creationId xmlns:a16="http://schemas.microsoft.com/office/drawing/2014/main" id="{30756826-0D89-4A47-AC79-8561855E7673}"/>
                    </a:ext>
                  </a:extLst>
                </p:cNvPr>
                <p:cNvSpPr/>
                <p:nvPr/>
              </p:nvSpPr>
              <p:spPr>
                <a:xfrm rot="16200000">
                  <a:off x="-731363" y="671987"/>
                  <a:ext cx="2027876" cy="565150"/>
                </a:xfrm>
                <a:prstGeom prst="uturnArrow">
                  <a:avLst/>
                </a:prstGeom>
                <a:solidFill>
                  <a:schemeClr val="accent1">
                    <a:lumMod val="40000"/>
                    <a:lumOff val="60000"/>
                  </a:schemeClr>
                </a:solidFill>
                <a:ln w="9525"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mbria"/>
                    <a:ea typeface="+mn-ea"/>
                    <a:cs typeface="+mn-cs"/>
                  </a:endParaRPr>
                </a:p>
              </p:txBody>
            </p:sp>
            <p:sp>
              <p:nvSpPr>
                <p:cNvPr id="53" name="Rectangle 52">
                  <a:extLst>
                    <a:ext uri="{FF2B5EF4-FFF2-40B4-BE49-F238E27FC236}">
                      <a16:creationId xmlns:a16="http://schemas.microsoft.com/office/drawing/2014/main" id="{8336AD2D-7041-434A-B905-48016DF77E34}"/>
                    </a:ext>
                  </a:extLst>
                </p:cNvPr>
                <p:cNvSpPr/>
                <p:nvPr/>
              </p:nvSpPr>
              <p:spPr>
                <a:xfrm>
                  <a:off x="598815" y="1846720"/>
                  <a:ext cx="152053" cy="128033"/>
                </a:xfrm>
                <a:prstGeom prst="rect">
                  <a:avLst/>
                </a:prstGeom>
                <a:solidFill>
                  <a:schemeClr val="accent1">
                    <a:lumMod val="40000"/>
                    <a:lumOff val="60000"/>
                  </a:schemeClr>
                </a:solidFill>
                <a:ln w="9525"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mbria"/>
                    <a:ea typeface="+mn-ea"/>
                    <a:cs typeface="+mn-cs"/>
                  </a:endParaRPr>
                </a:p>
              </p:txBody>
            </p:sp>
            <p:sp>
              <p:nvSpPr>
                <p:cNvPr id="54" name="Rectangle 53">
                  <a:extLst>
                    <a:ext uri="{FF2B5EF4-FFF2-40B4-BE49-F238E27FC236}">
                      <a16:creationId xmlns:a16="http://schemas.microsoft.com/office/drawing/2014/main" id="{AC7A6B2B-045B-4200-A51D-AF6E5E6F4051}"/>
                    </a:ext>
                  </a:extLst>
                </p:cNvPr>
                <p:cNvSpPr/>
                <p:nvPr/>
              </p:nvSpPr>
              <p:spPr>
                <a:xfrm>
                  <a:off x="791779" y="1847208"/>
                  <a:ext cx="190938" cy="123632"/>
                </a:xfrm>
                <a:prstGeom prst="rect">
                  <a:avLst/>
                </a:prstGeom>
                <a:solidFill>
                  <a:schemeClr val="accent1">
                    <a:lumMod val="40000"/>
                    <a:lumOff val="60000"/>
                  </a:schemeClr>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36" name="Group 35">
                <a:extLst>
                  <a:ext uri="{FF2B5EF4-FFF2-40B4-BE49-F238E27FC236}">
                    <a16:creationId xmlns:a16="http://schemas.microsoft.com/office/drawing/2014/main" id="{DCE8989A-3E5E-42F9-899E-4F07AE01C3DB}"/>
                  </a:ext>
                </a:extLst>
              </p:cNvPr>
              <p:cNvGrpSpPr/>
              <p:nvPr/>
            </p:nvGrpSpPr>
            <p:grpSpPr>
              <a:xfrm>
                <a:off x="463550" y="0"/>
                <a:ext cx="1822450" cy="2451100"/>
                <a:chOff x="0" y="0"/>
                <a:chExt cx="1822450" cy="2451100"/>
              </a:xfrm>
            </p:grpSpPr>
            <p:grpSp>
              <p:nvGrpSpPr>
                <p:cNvPr id="37" name="Group 36">
                  <a:extLst>
                    <a:ext uri="{FF2B5EF4-FFF2-40B4-BE49-F238E27FC236}">
                      <a16:creationId xmlns:a16="http://schemas.microsoft.com/office/drawing/2014/main" id="{C333D681-5007-4DB2-B307-9D65D948DC4F}"/>
                    </a:ext>
                  </a:extLst>
                </p:cNvPr>
                <p:cNvGrpSpPr/>
                <p:nvPr/>
              </p:nvGrpSpPr>
              <p:grpSpPr>
                <a:xfrm>
                  <a:off x="0" y="0"/>
                  <a:ext cx="1822450" cy="704850"/>
                  <a:chOff x="0" y="0"/>
                  <a:chExt cx="1905000" cy="704850"/>
                </a:xfrm>
              </p:grpSpPr>
              <p:sp>
                <p:nvSpPr>
                  <p:cNvPr id="50" name="Rectangle: Rounded Corners 49">
                    <a:extLst>
                      <a:ext uri="{FF2B5EF4-FFF2-40B4-BE49-F238E27FC236}">
                        <a16:creationId xmlns:a16="http://schemas.microsoft.com/office/drawing/2014/main" id="{B8014C16-F6BC-47F4-9D27-42B805C5D767}"/>
                      </a:ext>
                    </a:extLst>
                  </p:cNvPr>
                  <p:cNvSpPr/>
                  <p:nvPr/>
                </p:nvSpPr>
                <p:spPr>
                  <a:xfrm>
                    <a:off x="0" y="0"/>
                    <a:ext cx="1905000" cy="704850"/>
                  </a:xfrm>
                  <a:prstGeom prst="roundRect">
                    <a:avLst/>
                  </a:prstGeom>
                  <a:solidFill>
                    <a:schemeClr val="accent2">
                      <a:lumMod val="20000"/>
                      <a:lumOff val="80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mbria"/>
                      <a:ea typeface="+mn-ea"/>
                      <a:cs typeface="+mn-cs"/>
                    </a:endParaRPr>
                  </a:p>
                </p:txBody>
              </p:sp>
              <p:sp>
                <p:nvSpPr>
                  <p:cNvPr id="51" name="Text Box 2">
                    <a:extLst>
                      <a:ext uri="{FF2B5EF4-FFF2-40B4-BE49-F238E27FC236}">
                        <a16:creationId xmlns:a16="http://schemas.microsoft.com/office/drawing/2014/main" id="{0AA17EB0-5DDA-484B-95E3-854FA64BF140}"/>
                      </a:ext>
                    </a:extLst>
                  </p:cNvPr>
                  <p:cNvSpPr txBox="1">
                    <a:spLocks noChangeArrowheads="1"/>
                  </p:cNvSpPr>
                  <p:nvPr/>
                </p:nvSpPr>
                <p:spPr bwMode="auto">
                  <a:xfrm>
                    <a:off x="107950" y="88900"/>
                    <a:ext cx="1737311" cy="558800"/>
                  </a:xfrm>
                  <a:prstGeom prst="rect">
                    <a:avLst/>
                  </a:prstGeom>
                  <a:solidFill>
                    <a:schemeClr val="accent2">
                      <a:lumMod val="20000"/>
                      <a:lumOff val="80000"/>
                    </a:schemeClr>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spcBef>
                        <a:spcPts val="0"/>
                      </a:spcBef>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Proposal and planning of International Cooperation projects</a:t>
                    </a:r>
                    <a:endPar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a:p>
                    <a:pPr marL="0" marR="0" lvl="0" indent="0" defTabSz="914400" eaLnBrk="1" fontAlgn="auto" latinLnBrk="0" hangingPunct="1">
                      <a:lnSpc>
                        <a:spcPts val="1600"/>
                      </a:lnSpc>
                      <a:spcBef>
                        <a:spcPts val="0"/>
                      </a:spcBef>
                      <a:spcAft>
                        <a:spcPts val="60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 </a:t>
                    </a:r>
                    <a:endPar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a:p>
                    <a:pPr marL="0" marR="0" lvl="0" indent="0" defTabSz="914400" eaLnBrk="1" fontAlgn="auto" latinLnBrk="0" hangingPunct="1">
                      <a:lnSpc>
                        <a:spcPts val="1600"/>
                      </a:lnSpc>
                      <a:spcBef>
                        <a:spcPts val="0"/>
                      </a:spcBef>
                      <a:spcAft>
                        <a:spcPts val="600"/>
                      </a:spcAft>
                      <a:buClrTx/>
                      <a:buSzTx/>
                      <a:buFontTx/>
                      <a:buNone/>
                      <a:tabLst/>
                      <a:defRPr/>
                    </a:pPr>
                    <a:r>
                      <a:rPr kumimoji="0" lang="de-DE"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 </a:t>
                    </a:r>
                    <a:endPar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p:txBody>
              </p:sp>
            </p:grpSp>
            <p:grpSp>
              <p:nvGrpSpPr>
                <p:cNvPr id="38" name="Group 37">
                  <a:extLst>
                    <a:ext uri="{FF2B5EF4-FFF2-40B4-BE49-F238E27FC236}">
                      <a16:creationId xmlns:a16="http://schemas.microsoft.com/office/drawing/2014/main" id="{0FD1651A-05B5-464A-9892-88B35D1F4491}"/>
                    </a:ext>
                  </a:extLst>
                </p:cNvPr>
                <p:cNvGrpSpPr/>
                <p:nvPr/>
              </p:nvGrpSpPr>
              <p:grpSpPr>
                <a:xfrm>
                  <a:off x="165100" y="819150"/>
                  <a:ext cx="1644650" cy="431800"/>
                  <a:chOff x="0" y="0"/>
                  <a:chExt cx="1524000" cy="431800"/>
                </a:xfrm>
              </p:grpSpPr>
              <p:sp>
                <p:nvSpPr>
                  <p:cNvPr id="48" name="Rectangle: Rounded Corners 47">
                    <a:extLst>
                      <a:ext uri="{FF2B5EF4-FFF2-40B4-BE49-F238E27FC236}">
                        <a16:creationId xmlns:a16="http://schemas.microsoft.com/office/drawing/2014/main" id="{C9FB71D0-0EC4-4BBC-A32B-23A0E8348858}"/>
                      </a:ext>
                    </a:extLst>
                  </p:cNvPr>
                  <p:cNvSpPr/>
                  <p:nvPr/>
                </p:nvSpPr>
                <p:spPr>
                  <a:xfrm>
                    <a:off x="0" y="0"/>
                    <a:ext cx="1524000" cy="431800"/>
                  </a:xfrm>
                  <a:prstGeom prst="roundRect">
                    <a:avLst/>
                  </a:prstGeom>
                  <a:solidFill>
                    <a:schemeClr val="accent2">
                      <a:lumMod val="20000"/>
                      <a:lumOff val="80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mbria"/>
                      <a:ea typeface="+mn-ea"/>
                      <a:cs typeface="+mn-cs"/>
                    </a:endParaRPr>
                  </a:p>
                </p:txBody>
              </p:sp>
              <p:sp>
                <p:nvSpPr>
                  <p:cNvPr id="49" name="Text Box 2">
                    <a:extLst>
                      <a:ext uri="{FF2B5EF4-FFF2-40B4-BE49-F238E27FC236}">
                        <a16:creationId xmlns:a16="http://schemas.microsoft.com/office/drawing/2014/main" id="{3336A5E6-D47A-40CD-A645-4945E8DBD231}"/>
                      </a:ext>
                    </a:extLst>
                  </p:cNvPr>
                  <p:cNvSpPr txBox="1">
                    <a:spLocks noChangeArrowheads="1"/>
                  </p:cNvSpPr>
                  <p:nvPr/>
                </p:nvSpPr>
                <p:spPr bwMode="auto">
                  <a:xfrm>
                    <a:off x="82550" y="63461"/>
                    <a:ext cx="1225550" cy="347289"/>
                  </a:xfrm>
                  <a:prstGeom prst="rect">
                    <a:avLst/>
                  </a:prstGeom>
                  <a:solidFill>
                    <a:schemeClr val="accent2">
                      <a:lumMod val="20000"/>
                      <a:lumOff val="80000"/>
                    </a:schemeClr>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ts val="1600"/>
                      </a:lnSpc>
                      <a:spcBef>
                        <a:spcPts val="0"/>
                      </a:spcBef>
                      <a:spcAft>
                        <a:spcPts val="600"/>
                      </a:spcAft>
                      <a:buClrTx/>
                      <a:buSzTx/>
                      <a:buFontTx/>
                      <a:buNone/>
                      <a:tabLst/>
                      <a:defRPr/>
                    </a:pPr>
                    <a:r>
                      <a:rPr kumimoji="0" lang="de-DE" b="0"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Project design</a:t>
                    </a:r>
                    <a:endParaRPr kumimoji="0" lang="en-US" b="0"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p:txBody>
              </p:sp>
            </p:grpSp>
            <p:grpSp>
              <p:nvGrpSpPr>
                <p:cNvPr id="39" name="Group 38">
                  <a:extLst>
                    <a:ext uri="{FF2B5EF4-FFF2-40B4-BE49-F238E27FC236}">
                      <a16:creationId xmlns:a16="http://schemas.microsoft.com/office/drawing/2014/main" id="{6560DD57-DC23-4B83-B8F5-F0925A99A1D3}"/>
                    </a:ext>
                  </a:extLst>
                </p:cNvPr>
                <p:cNvGrpSpPr/>
                <p:nvPr/>
              </p:nvGrpSpPr>
              <p:grpSpPr>
                <a:xfrm>
                  <a:off x="425450" y="1358900"/>
                  <a:ext cx="1384300" cy="431800"/>
                  <a:chOff x="0" y="0"/>
                  <a:chExt cx="1384300" cy="431800"/>
                </a:xfrm>
              </p:grpSpPr>
              <p:sp>
                <p:nvSpPr>
                  <p:cNvPr id="46" name="Rectangle: Rounded Corners 45">
                    <a:extLst>
                      <a:ext uri="{FF2B5EF4-FFF2-40B4-BE49-F238E27FC236}">
                        <a16:creationId xmlns:a16="http://schemas.microsoft.com/office/drawing/2014/main" id="{22180E5D-D3FA-48D3-A17C-9E987D10B50D}"/>
                      </a:ext>
                    </a:extLst>
                  </p:cNvPr>
                  <p:cNvSpPr/>
                  <p:nvPr/>
                </p:nvSpPr>
                <p:spPr>
                  <a:xfrm>
                    <a:off x="0" y="0"/>
                    <a:ext cx="1384300" cy="431800"/>
                  </a:xfrm>
                  <a:prstGeom prst="roundRect">
                    <a:avLst/>
                  </a:prstGeom>
                  <a:solidFill>
                    <a:schemeClr val="accent2">
                      <a:lumMod val="20000"/>
                      <a:lumOff val="80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mbria"/>
                      <a:ea typeface="+mn-ea"/>
                      <a:cs typeface="+mn-cs"/>
                    </a:endParaRPr>
                  </a:p>
                </p:txBody>
              </p:sp>
              <p:sp>
                <p:nvSpPr>
                  <p:cNvPr id="47" name="Text Box 2">
                    <a:extLst>
                      <a:ext uri="{FF2B5EF4-FFF2-40B4-BE49-F238E27FC236}">
                        <a16:creationId xmlns:a16="http://schemas.microsoft.com/office/drawing/2014/main" id="{A68491AD-B02B-4165-A5CE-21BB2F073CF0}"/>
                      </a:ext>
                    </a:extLst>
                  </p:cNvPr>
                  <p:cNvSpPr txBox="1">
                    <a:spLocks noChangeArrowheads="1"/>
                  </p:cNvSpPr>
                  <p:nvPr/>
                </p:nvSpPr>
                <p:spPr bwMode="auto">
                  <a:xfrm>
                    <a:off x="88900" y="44450"/>
                    <a:ext cx="1123950" cy="330200"/>
                  </a:xfrm>
                  <a:prstGeom prst="rect">
                    <a:avLst/>
                  </a:prstGeom>
                  <a:solidFill>
                    <a:schemeClr val="accent2">
                      <a:lumMod val="20000"/>
                      <a:lumOff val="80000"/>
                    </a:schemeClr>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ts val="1600"/>
                      </a:lnSpc>
                      <a:spcBef>
                        <a:spcPts val="0"/>
                      </a:spcBef>
                      <a:spcAft>
                        <a:spcPts val="600"/>
                      </a:spcAft>
                      <a:buClrTx/>
                      <a:buSzTx/>
                      <a:buFontTx/>
                      <a:buNone/>
                      <a:tabLst/>
                      <a:defRPr/>
                    </a:pPr>
                    <a:r>
                      <a:rPr kumimoji="0" lang="en-US" b="0" i="0" u="none" strike="noStrike" kern="0" cap="none" spc="0" normalizeH="0" baseline="0" noProof="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Implementation</a:t>
                    </a:r>
                    <a:endParaRPr kumimoji="0" lang="en-US" b="0"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a:p>
                    <a:pPr marL="0" marR="0" lvl="0" indent="0" defTabSz="914400" eaLnBrk="1" fontAlgn="auto" latinLnBrk="0" hangingPunct="1">
                      <a:lnSpc>
                        <a:spcPts val="1600"/>
                      </a:lnSpc>
                      <a:spcBef>
                        <a:spcPts val="0"/>
                      </a:spcBef>
                      <a:spcAft>
                        <a:spcPts val="600"/>
                      </a:spcAft>
                      <a:buClrTx/>
                      <a:buSzTx/>
                      <a:buFontTx/>
                      <a:buNone/>
                      <a:tabLst/>
                      <a:defRPr/>
                    </a:pPr>
                    <a:r>
                      <a:rPr kumimoji="0" lang="de-DE" b="0"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 </a:t>
                    </a:r>
                    <a:endParaRPr kumimoji="0" lang="en-US" b="0"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p:txBody>
              </p:sp>
            </p:grpSp>
            <p:grpSp>
              <p:nvGrpSpPr>
                <p:cNvPr id="40" name="Group 39">
                  <a:extLst>
                    <a:ext uri="{FF2B5EF4-FFF2-40B4-BE49-F238E27FC236}">
                      <a16:creationId xmlns:a16="http://schemas.microsoft.com/office/drawing/2014/main" id="{A9353089-CAE7-4171-857D-CF26D2A082AE}"/>
                    </a:ext>
                  </a:extLst>
                </p:cNvPr>
                <p:cNvGrpSpPr/>
                <p:nvPr/>
              </p:nvGrpSpPr>
              <p:grpSpPr>
                <a:xfrm>
                  <a:off x="660400" y="1911350"/>
                  <a:ext cx="1130300" cy="539750"/>
                  <a:chOff x="0" y="0"/>
                  <a:chExt cx="1130300" cy="539750"/>
                </a:xfrm>
              </p:grpSpPr>
              <p:sp>
                <p:nvSpPr>
                  <p:cNvPr id="45" name="Rectangle: Rounded Corners 44">
                    <a:extLst>
                      <a:ext uri="{FF2B5EF4-FFF2-40B4-BE49-F238E27FC236}">
                        <a16:creationId xmlns:a16="http://schemas.microsoft.com/office/drawing/2014/main" id="{1110A3B0-D24F-468B-B8CA-A9AC3E86C84C}"/>
                      </a:ext>
                    </a:extLst>
                  </p:cNvPr>
                  <p:cNvSpPr/>
                  <p:nvPr/>
                </p:nvSpPr>
                <p:spPr>
                  <a:xfrm>
                    <a:off x="0" y="0"/>
                    <a:ext cx="1130300" cy="539750"/>
                  </a:xfrm>
                  <a:prstGeom prst="roundRect">
                    <a:avLst/>
                  </a:prstGeom>
                  <a:solidFill>
                    <a:schemeClr val="accent2">
                      <a:lumMod val="20000"/>
                      <a:lumOff val="80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mbria"/>
                      <a:ea typeface="+mn-ea"/>
                      <a:cs typeface="+mn-cs"/>
                    </a:endParaRPr>
                  </a:p>
                </p:txBody>
              </p:sp>
              <p:sp>
                <p:nvSpPr>
                  <p:cNvPr id="44" name="Text Box 2">
                    <a:extLst>
                      <a:ext uri="{FF2B5EF4-FFF2-40B4-BE49-F238E27FC236}">
                        <a16:creationId xmlns:a16="http://schemas.microsoft.com/office/drawing/2014/main" id="{3A15BB95-0107-40FD-AC58-16E964646A54}"/>
                      </a:ext>
                    </a:extLst>
                  </p:cNvPr>
                  <p:cNvSpPr txBox="1">
                    <a:spLocks noChangeArrowheads="1"/>
                  </p:cNvSpPr>
                  <p:nvPr/>
                </p:nvSpPr>
                <p:spPr bwMode="auto">
                  <a:xfrm>
                    <a:off x="69850" y="57150"/>
                    <a:ext cx="1003300" cy="406400"/>
                  </a:xfrm>
                  <a:prstGeom prst="rect">
                    <a:avLst/>
                  </a:prstGeom>
                  <a:solidFill>
                    <a:schemeClr val="accent2">
                      <a:lumMod val="20000"/>
                      <a:lumOff val="80000"/>
                    </a:schemeClr>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b="0" i="0" u="none" strike="noStrike" kern="0" cap="none" spc="0" normalizeH="0" baseline="0" noProof="0">
                        <a:ln>
                          <a:noFill/>
                        </a:ln>
                        <a:solidFill>
                          <a:sysClr val="windowText" lastClr="000000"/>
                        </a:solidFill>
                        <a:effectLst/>
                        <a:uLnTx/>
                        <a:uFillTx/>
                        <a:latin typeface="Arial" panose="020B0604020202020204" pitchFamily="34" charset="0"/>
                        <a:ea typeface="Cambria" panose="02040503050406030204" pitchFamily="18" charset="0"/>
                        <a:cs typeface="Arial" panose="020B0604020202020204" pitchFamily="34" charset="0"/>
                      </a:rPr>
                      <a:t>Impact </a:t>
                    </a:r>
                    <a:r>
                      <a:rPr kumimoji="0" lang="en-US" b="0"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s</a:t>
                    </a:r>
                    <a:r>
                      <a:rPr kumimoji="0" lang="en-US" b="0" i="0" u="none" strike="noStrike" kern="0" cap="none" spc="0" normalizeH="0" baseline="0" noProof="0">
                        <a:ln>
                          <a:noFill/>
                        </a:ln>
                        <a:solidFill>
                          <a:sysClr val="windowText" lastClr="000000"/>
                        </a:solidFill>
                        <a:effectLst/>
                        <a:uLnTx/>
                        <a:uFillTx/>
                        <a:latin typeface="Arial" panose="020B0604020202020204" pitchFamily="34" charset="0"/>
                        <a:ea typeface="Cambria" panose="02040503050406030204" pitchFamily="18" charset="0"/>
                        <a:cs typeface="Arial" panose="020B0604020202020204" pitchFamily="34" charset="0"/>
                      </a:rPr>
                      <a:t>tudy/ Evaluation</a:t>
                    </a:r>
                    <a:endParaRPr kumimoji="0" lang="en-US" b="0"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a:p>
                    <a:pPr marL="0" marR="0" lvl="0" indent="0" defTabSz="914400" eaLnBrk="1" fontAlgn="auto" latinLnBrk="0" hangingPunct="1">
                      <a:lnSpc>
                        <a:spcPts val="1600"/>
                      </a:lnSpc>
                      <a:spcBef>
                        <a:spcPts val="0"/>
                      </a:spcBef>
                      <a:spcAft>
                        <a:spcPts val="600"/>
                      </a:spcAft>
                      <a:buClrTx/>
                      <a:buSzTx/>
                      <a:buFontTx/>
                      <a:buNone/>
                      <a:tabLst/>
                      <a:defRPr/>
                    </a:pPr>
                    <a:r>
                      <a:rPr kumimoji="0" lang="de-DE" b="0"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 </a:t>
                    </a:r>
                    <a:endParaRPr kumimoji="0" lang="en-US" b="0"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p:txBody>
              </p:sp>
            </p:grpSp>
            <p:sp>
              <p:nvSpPr>
                <p:cNvPr id="41" name="Arrow: Down 40">
                  <a:extLst>
                    <a:ext uri="{FF2B5EF4-FFF2-40B4-BE49-F238E27FC236}">
                      <a16:creationId xmlns:a16="http://schemas.microsoft.com/office/drawing/2014/main" id="{A109E423-8FE2-42B9-9C1D-1BE3ACEC014E}"/>
                    </a:ext>
                  </a:extLst>
                </p:cNvPr>
                <p:cNvSpPr/>
                <p:nvPr/>
              </p:nvSpPr>
              <p:spPr>
                <a:xfrm>
                  <a:off x="1409700" y="628650"/>
                  <a:ext cx="228600" cy="273050"/>
                </a:xfrm>
                <a:prstGeom prst="downArrow">
                  <a:avLst/>
                </a:prstGeom>
                <a:solidFill>
                  <a:srgbClr val="1F497D">
                    <a:lumMod val="20000"/>
                    <a:lumOff val="80000"/>
                  </a:srgbClr>
                </a:solidFill>
                <a:ln w="9525"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mbria"/>
                    <a:ea typeface="+mn-ea"/>
                    <a:cs typeface="+mn-cs"/>
                  </a:endParaRPr>
                </a:p>
              </p:txBody>
            </p:sp>
            <p:sp>
              <p:nvSpPr>
                <p:cNvPr id="42" name="Arrow: Down 41">
                  <a:extLst>
                    <a:ext uri="{FF2B5EF4-FFF2-40B4-BE49-F238E27FC236}">
                      <a16:creationId xmlns:a16="http://schemas.microsoft.com/office/drawing/2014/main" id="{8EB52424-9479-47AE-A7C0-B3A0D1C6ABA5}"/>
                    </a:ext>
                  </a:extLst>
                </p:cNvPr>
                <p:cNvSpPr/>
                <p:nvPr/>
              </p:nvSpPr>
              <p:spPr>
                <a:xfrm>
                  <a:off x="1536700" y="1733550"/>
                  <a:ext cx="228600" cy="273050"/>
                </a:xfrm>
                <a:prstGeom prst="downArrow">
                  <a:avLst/>
                </a:prstGeom>
                <a:solidFill>
                  <a:srgbClr val="1F497D">
                    <a:lumMod val="20000"/>
                    <a:lumOff val="80000"/>
                  </a:srgbClr>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3" name="Arrow: Down 42">
                  <a:extLst>
                    <a:ext uri="{FF2B5EF4-FFF2-40B4-BE49-F238E27FC236}">
                      <a16:creationId xmlns:a16="http://schemas.microsoft.com/office/drawing/2014/main" id="{E608B1E9-4DD8-4DDA-89E8-4251FFE7C625}"/>
                    </a:ext>
                  </a:extLst>
                </p:cNvPr>
                <p:cNvSpPr/>
                <p:nvPr/>
              </p:nvSpPr>
              <p:spPr>
                <a:xfrm>
                  <a:off x="1460500" y="1174750"/>
                  <a:ext cx="228600" cy="273050"/>
                </a:xfrm>
                <a:prstGeom prst="downArrow">
                  <a:avLst/>
                </a:prstGeom>
                <a:solidFill>
                  <a:srgbClr val="1F497D">
                    <a:lumMod val="20000"/>
                    <a:lumOff val="80000"/>
                  </a:srgbClr>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grpSp>
          <p:nvGrpSpPr>
            <p:cNvPr id="32" name="Group 31">
              <a:extLst>
                <a:ext uri="{FF2B5EF4-FFF2-40B4-BE49-F238E27FC236}">
                  <a16:creationId xmlns:a16="http://schemas.microsoft.com/office/drawing/2014/main" id="{29FFDAB1-CE33-4D19-98C3-600A350B0D95}"/>
                </a:ext>
              </a:extLst>
            </p:cNvPr>
            <p:cNvGrpSpPr/>
            <p:nvPr/>
          </p:nvGrpSpPr>
          <p:grpSpPr>
            <a:xfrm>
              <a:off x="825500" y="2533650"/>
              <a:ext cx="1479550" cy="410210"/>
              <a:chOff x="222250" y="-12700"/>
              <a:chExt cx="1479550" cy="406400"/>
            </a:xfrm>
            <a:solidFill>
              <a:srgbClr val="9BBB59">
                <a:lumMod val="20000"/>
                <a:lumOff val="80000"/>
              </a:srgbClr>
            </a:solidFill>
          </p:grpSpPr>
          <p:sp>
            <p:nvSpPr>
              <p:cNvPr id="33" name="Rectangle: Rounded Corners 32">
                <a:extLst>
                  <a:ext uri="{FF2B5EF4-FFF2-40B4-BE49-F238E27FC236}">
                    <a16:creationId xmlns:a16="http://schemas.microsoft.com/office/drawing/2014/main" id="{16C78DE1-DCA0-497B-ADA0-E6FF8D5ABA54}"/>
                  </a:ext>
                </a:extLst>
              </p:cNvPr>
              <p:cNvSpPr/>
              <p:nvPr/>
            </p:nvSpPr>
            <p:spPr>
              <a:xfrm>
                <a:off x="222250" y="-12700"/>
                <a:ext cx="1479550" cy="406400"/>
              </a:xfrm>
              <a:prstGeom prst="roundRect">
                <a:avLst/>
              </a:prstGeom>
              <a:grpFill/>
              <a:ln w="12700" cap="flat" cmpd="sng" algn="ctr">
                <a:solidFill>
                  <a:srgbClr val="4472C4">
                    <a:shade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4" name="Text Box 2">
                <a:extLst>
                  <a:ext uri="{FF2B5EF4-FFF2-40B4-BE49-F238E27FC236}">
                    <a16:creationId xmlns:a16="http://schemas.microsoft.com/office/drawing/2014/main" id="{08476DB5-473F-441A-85CB-729A5E50BDEB}"/>
                  </a:ext>
                </a:extLst>
              </p:cNvPr>
              <p:cNvSpPr txBox="1">
                <a:spLocks noChangeArrowheads="1"/>
              </p:cNvSpPr>
              <p:nvPr/>
            </p:nvSpPr>
            <p:spPr bwMode="auto">
              <a:xfrm>
                <a:off x="330200" y="114753"/>
                <a:ext cx="1295400" cy="224456"/>
              </a:xfrm>
              <a:prstGeom prst="rect">
                <a:avLst/>
              </a:prstGeom>
              <a:grpFill/>
              <a:ln w="9525">
                <a:noFill/>
                <a:miter lim="800000"/>
                <a:headEnd/>
                <a:tailEnd/>
              </a:ln>
            </p:spPr>
            <p:txBody>
              <a:bodyPr rot="0" vert="horz" wrap="square" lIns="91440" tIns="45720" rIns="91440" bIns="45720" anchor="t" anchorCtr="0">
                <a:noAutofit/>
              </a:bodyPr>
              <a:lstStyle/>
              <a:p>
                <a:pPr marL="0" marR="0" lvl="0" indent="0" algn="just" defTabSz="914400" eaLnBrk="1" fontAlgn="auto" latinLnBrk="0" hangingPunct="1">
                  <a:lnSpc>
                    <a:spcPts val="1600"/>
                  </a:lnSpc>
                  <a:spcBef>
                    <a:spcPts val="0"/>
                  </a:spcBef>
                  <a:spcAft>
                    <a:spcPts val="600"/>
                  </a:spcAft>
                  <a:buClrTx/>
                  <a:buSzTx/>
                  <a:buFontTx/>
                  <a:buNone/>
                  <a:tabLst/>
                  <a:defRPr/>
                </a:pPr>
                <a:r>
                  <a:rPr kumimoji="0" lang="de-DE" sz="2000"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Project phases</a:t>
                </a:r>
                <a:endParaRPr kumimoji="0" lang="en-US" sz="2000"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p:txBody>
          </p:sp>
        </p:grpSp>
      </p:grpSp>
      <p:grpSp>
        <p:nvGrpSpPr>
          <p:cNvPr id="3" name="Group 2">
            <a:extLst>
              <a:ext uri="{FF2B5EF4-FFF2-40B4-BE49-F238E27FC236}">
                <a16:creationId xmlns:a16="http://schemas.microsoft.com/office/drawing/2014/main" id="{62A93082-F596-4154-8DA4-7CBAEF16074D}"/>
              </a:ext>
            </a:extLst>
          </p:cNvPr>
          <p:cNvGrpSpPr/>
          <p:nvPr/>
        </p:nvGrpSpPr>
        <p:grpSpPr>
          <a:xfrm>
            <a:off x="6299106" y="1174711"/>
            <a:ext cx="4126717" cy="5399389"/>
            <a:chOff x="6299106" y="1174711"/>
            <a:chExt cx="4126717" cy="5399389"/>
          </a:xfrm>
        </p:grpSpPr>
        <p:grpSp>
          <p:nvGrpSpPr>
            <p:cNvPr id="25" name="Group 24">
              <a:extLst>
                <a:ext uri="{FF2B5EF4-FFF2-40B4-BE49-F238E27FC236}">
                  <a16:creationId xmlns:a16="http://schemas.microsoft.com/office/drawing/2014/main" id="{18E11A68-09C5-494C-91E3-6B12BD295050}"/>
                </a:ext>
              </a:extLst>
            </p:cNvPr>
            <p:cNvGrpSpPr/>
            <p:nvPr/>
          </p:nvGrpSpPr>
          <p:grpSpPr>
            <a:xfrm>
              <a:off x="6327146" y="1174711"/>
              <a:ext cx="4070639" cy="1022598"/>
              <a:chOff x="-2654" y="64931"/>
              <a:chExt cx="1847850" cy="558800"/>
            </a:xfrm>
          </p:grpSpPr>
          <p:sp>
            <p:nvSpPr>
              <p:cNvPr id="29" name="Text Box 2">
                <a:extLst>
                  <a:ext uri="{FF2B5EF4-FFF2-40B4-BE49-F238E27FC236}">
                    <a16:creationId xmlns:a16="http://schemas.microsoft.com/office/drawing/2014/main" id="{C514BC78-33FF-46B9-9B3F-C857B6E4AFC6}"/>
                  </a:ext>
                </a:extLst>
              </p:cNvPr>
              <p:cNvSpPr txBox="1">
                <a:spLocks noChangeArrowheads="1"/>
              </p:cNvSpPr>
              <p:nvPr/>
            </p:nvSpPr>
            <p:spPr bwMode="auto">
              <a:xfrm>
                <a:off x="38100" y="76200"/>
                <a:ext cx="1733550" cy="4191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spcBef>
                    <a:spcPts val="0"/>
                  </a:spcBef>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International </a:t>
                </a:r>
                <a:r>
                  <a:rPr kumimoji="0" lang="en-US" sz="1600" b="0" i="0" u="none" strike="noStrike" kern="0" cap="none" spc="0" normalizeH="0" baseline="0" noProof="0" dirty="0" err="1">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organisations</a:t>
                </a:r>
                <a:endParaRPr kumimoji="0" lang="en-US" sz="1600"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a:p>
                <a:pPr marL="0" marR="0" lvl="0" indent="0" defTabSz="914400" eaLnBrk="1" fontAlgn="auto" latinLnBrk="0" hangingPunct="1">
                  <a:spcBef>
                    <a:spcPts val="0"/>
                  </a:spcBef>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Governments/ Ministries</a:t>
                </a:r>
              </a:p>
              <a:p>
                <a:pPr marL="0" marR="0" lvl="0" indent="0" defTabSz="914400" eaLnBrk="1" fontAlgn="auto" latinLnBrk="0" hangingPunct="1">
                  <a:spcBef>
                    <a:spcPts val="0"/>
                  </a:spcBef>
                  <a:buClrTx/>
                  <a:buSzTx/>
                  <a:buFontTx/>
                  <a:buNone/>
                  <a:tabLst/>
                  <a:defRPr/>
                </a:pPr>
                <a:r>
                  <a:rPr kumimoji="0" lang="de-DE" sz="1600"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 </a:t>
                </a:r>
                <a:endParaRPr kumimoji="0" lang="en-US" sz="1600"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p:txBody>
          </p:sp>
          <p:sp>
            <p:nvSpPr>
              <p:cNvPr id="30" name="Rectangle: Rounded Corners 29">
                <a:extLst>
                  <a:ext uri="{FF2B5EF4-FFF2-40B4-BE49-F238E27FC236}">
                    <a16:creationId xmlns:a16="http://schemas.microsoft.com/office/drawing/2014/main" id="{319A0C9C-4A53-4F55-BE65-23F2455C78CE}"/>
                  </a:ext>
                </a:extLst>
              </p:cNvPr>
              <p:cNvSpPr/>
              <p:nvPr/>
            </p:nvSpPr>
            <p:spPr>
              <a:xfrm>
                <a:off x="-2654" y="64931"/>
                <a:ext cx="1847850" cy="558800"/>
              </a:xfrm>
              <a:prstGeom prst="roundRect">
                <a:avLst/>
              </a:prstGeom>
              <a:solidFill>
                <a:schemeClr val="accent5">
                  <a:lumMod val="20000"/>
                  <a:lumOff val="80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mbria"/>
                  <a:ea typeface="+mn-ea"/>
                  <a:cs typeface="+mn-cs"/>
                </a:endParaRPr>
              </a:p>
            </p:txBody>
          </p:sp>
          <p:sp>
            <p:nvSpPr>
              <p:cNvPr id="56" name="Text Box 2">
                <a:extLst>
                  <a:ext uri="{FF2B5EF4-FFF2-40B4-BE49-F238E27FC236}">
                    <a16:creationId xmlns:a16="http://schemas.microsoft.com/office/drawing/2014/main" id="{7A8650F3-7F02-4A30-A619-1A7870639E51}"/>
                  </a:ext>
                </a:extLst>
              </p:cNvPr>
              <p:cNvSpPr txBox="1">
                <a:spLocks noChangeArrowheads="1"/>
              </p:cNvSpPr>
              <p:nvPr/>
            </p:nvSpPr>
            <p:spPr bwMode="auto">
              <a:xfrm>
                <a:off x="54913" y="103108"/>
                <a:ext cx="1733550" cy="419100"/>
              </a:xfrm>
              <a:prstGeom prst="rect">
                <a:avLst/>
              </a:prstGeom>
              <a:solidFill>
                <a:schemeClr val="accent5">
                  <a:lumMod val="20000"/>
                  <a:lumOff val="80000"/>
                </a:schemeClr>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spcBef>
                    <a:spcPts val="0"/>
                  </a:spcBef>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International </a:t>
                </a:r>
                <a:r>
                  <a:rPr kumimoji="0" lang="en-US" b="0" i="0" u="none" strike="noStrike" kern="0" cap="none" spc="0" normalizeH="0" baseline="0" noProof="0" dirty="0" err="1">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organisations</a:t>
                </a:r>
                <a:endPar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a:p>
                <a:pPr marL="0" marR="0" lvl="0" indent="0" defTabSz="914400" eaLnBrk="1" fontAlgn="auto" latinLnBrk="0" hangingPunct="1">
                  <a:spcBef>
                    <a:spcPts val="0"/>
                  </a:spcBef>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Governments/ Ministries</a:t>
                </a:r>
              </a:p>
              <a:p>
                <a:pPr marL="0" marR="0" lvl="0" indent="0" defTabSz="914400" eaLnBrk="1" fontAlgn="auto" latinLnBrk="0" hangingPunct="1">
                  <a:spcBef>
                    <a:spcPts val="0"/>
                  </a:spcBef>
                  <a:buClrTx/>
                  <a:buSzTx/>
                  <a:buFontTx/>
                  <a:buNone/>
                  <a:tabLst/>
                  <a:defRPr/>
                </a:pPr>
                <a:r>
                  <a:rPr kumimoji="0" lang="de-DE"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 </a:t>
                </a:r>
                <a:endPar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p:txBody>
          </p:sp>
        </p:grpSp>
        <p:grpSp>
          <p:nvGrpSpPr>
            <p:cNvPr id="26" name="Group 25">
              <a:extLst>
                <a:ext uri="{FF2B5EF4-FFF2-40B4-BE49-F238E27FC236}">
                  <a16:creationId xmlns:a16="http://schemas.microsoft.com/office/drawing/2014/main" id="{6905590A-AAB3-4507-872A-C23BF6E86E30}"/>
                </a:ext>
              </a:extLst>
            </p:cNvPr>
            <p:cNvGrpSpPr/>
            <p:nvPr/>
          </p:nvGrpSpPr>
          <p:grpSpPr>
            <a:xfrm>
              <a:off x="6299106" y="2308041"/>
              <a:ext cx="4126717" cy="1677126"/>
              <a:chOff x="6374" y="19975"/>
              <a:chExt cx="1809750" cy="587061"/>
            </a:xfrm>
          </p:grpSpPr>
          <p:sp>
            <p:nvSpPr>
              <p:cNvPr id="27" name="Text Box 2">
                <a:extLst>
                  <a:ext uri="{FF2B5EF4-FFF2-40B4-BE49-F238E27FC236}">
                    <a16:creationId xmlns:a16="http://schemas.microsoft.com/office/drawing/2014/main" id="{8D0CE672-04CD-476C-A483-9CC7CCCEA154}"/>
                  </a:ext>
                </a:extLst>
              </p:cNvPr>
              <p:cNvSpPr txBox="1">
                <a:spLocks noChangeArrowheads="1"/>
              </p:cNvSpPr>
              <p:nvPr/>
            </p:nvSpPr>
            <p:spPr bwMode="auto">
              <a:xfrm>
                <a:off x="54260" y="28853"/>
                <a:ext cx="1739900" cy="50987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spcBef>
                    <a:spcPts val="0"/>
                  </a:spcBef>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International </a:t>
                </a:r>
                <a:r>
                  <a:rPr kumimoji="0" lang="en-US" sz="1600" b="0" i="0" u="none" strike="noStrike" kern="0" cap="none" spc="0" normalizeH="0" baseline="0" noProof="0" dirty="0" err="1">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organisations</a:t>
                </a:r>
                <a:endParaRPr kumimoji="0" lang="en-US" sz="1600"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a:p>
                <a:pPr marL="0" marR="0" lvl="0" indent="0" defTabSz="914400" eaLnBrk="1" fontAlgn="auto" latinLnBrk="0" hangingPunct="1">
                  <a:spcBef>
                    <a:spcPts val="0"/>
                  </a:spcBef>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Governments/ Ministries</a:t>
                </a:r>
                <a:r>
                  <a:rPr kumimoji="0" lang="en-US" sz="1600" b="0" i="0" u="none" strike="noStrike" kern="0" cap="none" spc="0" normalizeH="0" baseline="0" noProof="0" dirty="0">
                    <a:ln>
                      <a:noFill/>
                    </a:ln>
                    <a:solidFill>
                      <a:srgbClr val="FF0000"/>
                    </a:solidFill>
                    <a:effectLst/>
                    <a:uLnTx/>
                    <a:uFillTx/>
                    <a:latin typeface="Arial" panose="020B0604020202020204" pitchFamily="34" charset="0"/>
                    <a:ea typeface="MS Mincho" panose="02020609040205080304" pitchFamily="49" charset="-128"/>
                    <a:cs typeface="Arial" panose="020B0604020202020204" pitchFamily="34" charset="0"/>
                  </a:rPr>
                  <a:t> </a:t>
                </a:r>
                <a:endParaRPr kumimoji="0" lang="en-US" sz="1600"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a:p>
                <a:pPr marL="0" marR="0" lvl="0" indent="0" defTabSz="914400" eaLnBrk="1" fontAlgn="auto" latinLnBrk="0" hangingPunct="1">
                  <a:spcBef>
                    <a:spcPts val="0"/>
                  </a:spcBef>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Local &amp; foreign universities</a:t>
                </a:r>
                <a:r>
                  <a:rPr kumimoji="0" lang="en-US" sz="1600" b="0" i="0" u="none" strike="noStrike" kern="0" cap="none" spc="0" normalizeH="0" baseline="0" noProof="0" dirty="0">
                    <a:ln>
                      <a:noFill/>
                    </a:ln>
                    <a:solidFill>
                      <a:srgbClr val="FF0000"/>
                    </a:solidFill>
                    <a:effectLst/>
                    <a:uLnTx/>
                    <a:uFillTx/>
                    <a:latin typeface="Arial" panose="020B0604020202020204" pitchFamily="34" charset="0"/>
                    <a:ea typeface="MS Mincho" panose="02020609040205080304" pitchFamily="49" charset="-128"/>
                    <a:cs typeface="Arial" panose="020B0604020202020204" pitchFamily="34" charset="0"/>
                  </a:rPr>
                  <a:t> </a:t>
                </a:r>
                <a:endParaRPr kumimoji="0" lang="en-US" sz="1600"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a:p>
                <a:pPr marL="0" marR="0" lvl="0" indent="0" defTabSz="914400" eaLnBrk="1" fontAlgn="auto" latinLnBrk="0" hangingPunct="1">
                  <a:spcBef>
                    <a:spcPts val="0"/>
                  </a:spcBef>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Local NGOs and private </a:t>
                </a:r>
                <a:r>
                  <a:rPr kumimoji="0" lang="en-US" sz="1600" b="0" i="0" u="none" strike="noStrike" kern="0" cap="none" spc="0" normalizeH="0" baseline="0" noProof="0" dirty="0" err="1">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organisations</a:t>
                </a:r>
                <a:endParaRPr kumimoji="0" lang="en-US" sz="1600"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p:txBody>
          </p:sp>
          <p:sp>
            <p:nvSpPr>
              <p:cNvPr id="28" name="Rectangle: Rounded Corners 27">
                <a:extLst>
                  <a:ext uri="{FF2B5EF4-FFF2-40B4-BE49-F238E27FC236}">
                    <a16:creationId xmlns:a16="http://schemas.microsoft.com/office/drawing/2014/main" id="{686B7D6B-6968-48EB-8FBE-06424771230A}"/>
                  </a:ext>
                </a:extLst>
              </p:cNvPr>
              <p:cNvSpPr/>
              <p:nvPr/>
            </p:nvSpPr>
            <p:spPr>
              <a:xfrm>
                <a:off x="6374" y="19975"/>
                <a:ext cx="1809750" cy="587061"/>
              </a:xfrm>
              <a:prstGeom prst="roundRect">
                <a:avLst/>
              </a:prstGeom>
              <a:solidFill>
                <a:schemeClr val="accent5">
                  <a:lumMod val="20000"/>
                  <a:lumOff val="80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mbria"/>
                  <a:ea typeface="+mn-ea"/>
                  <a:cs typeface="+mn-cs"/>
                </a:endParaRPr>
              </a:p>
            </p:txBody>
          </p:sp>
          <p:sp>
            <p:nvSpPr>
              <p:cNvPr id="57" name="Text Box 2">
                <a:extLst>
                  <a:ext uri="{FF2B5EF4-FFF2-40B4-BE49-F238E27FC236}">
                    <a16:creationId xmlns:a16="http://schemas.microsoft.com/office/drawing/2014/main" id="{330501DB-A92E-49C5-B8AF-B44E8B4CBFE1}"/>
                  </a:ext>
                </a:extLst>
              </p:cNvPr>
              <p:cNvSpPr txBox="1">
                <a:spLocks noChangeArrowheads="1"/>
              </p:cNvSpPr>
              <p:nvPr/>
            </p:nvSpPr>
            <p:spPr bwMode="auto">
              <a:xfrm>
                <a:off x="54876" y="51062"/>
                <a:ext cx="1724310" cy="509871"/>
              </a:xfrm>
              <a:prstGeom prst="rect">
                <a:avLst/>
              </a:prstGeom>
              <a:solidFill>
                <a:schemeClr val="accent5">
                  <a:lumMod val="20000"/>
                  <a:lumOff val="80000"/>
                </a:schemeClr>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spcBef>
                    <a:spcPts val="0"/>
                  </a:spcBef>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International </a:t>
                </a:r>
                <a:r>
                  <a:rPr kumimoji="0" lang="en-US" b="0" i="0" u="none" strike="noStrike" kern="0" cap="none" spc="0" normalizeH="0" baseline="0" noProof="0" dirty="0" err="1">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organisations</a:t>
                </a:r>
                <a:endPar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a:p>
                <a:pPr marL="0" marR="0" lvl="0" indent="0" defTabSz="914400" eaLnBrk="1" fontAlgn="auto" latinLnBrk="0" hangingPunct="1">
                  <a:spcBef>
                    <a:spcPts val="0"/>
                  </a:spcBef>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Governments/ Ministries</a:t>
                </a:r>
                <a:r>
                  <a:rPr kumimoji="0" lang="en-US" b="0" i="0" u="none" strike="noStrike" kern="0" cap="none" spc="0" normalizeH="0" baseline="0" noProof="0" dirty="0">
                    <a:ln>
                      <a:noFill/>
                    </a:ln>
                    <a:solidFill>
                      <a:srgbClr val="FF0000"/>
                    </a:solidFill>
                    <a:effectLst/>
                    <a:uLnTx/>
                    <a:uFillTx/>
                    <a:latin typeface="Arial" panose="020B0604020202020204" pitchFamily="34" charset="0"/>
                    <a:ea typeface="MS Mincho" panose="02020609040205080304" pitchFamily="49" charset="-128"/>
                    <a:cs typeface="Arial" panose="020B0604020202020204" pitchFamily="34" charset="0"/>
                  </a:rPr>
                  <a:t> </a:t>
                </a:r>
                <a:endPar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a:p>
                <a:pPr marL="0" marR="0" lvl="0" indent="0" defTabSz="914400" eaLnBrk="1" fontAlgn="auto" latinLnBrk="0" hangingPunct="1">
                  <a:spcBef>
                    <a:spcPts val="0"/>
                  </a:spcBef>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Local &amp; foreign universities</a:t>
                </a:r>
                <a:r>
                  <a:rPr kumimoji="0" lang="en-US" b="0" i="0" u="none" strike="noStrike" kern="0" cap="none" spc="0" normalizeH="0" baseline="0" noProof="0" dirty="0">
                    <a:ln>
                      <a:noFill/>
                    </a:ln>
                    <a:solidFill>
                      <a:srgbClr val="FF0000"/>
                    </a:solidFill>
                    <a:effectLst/>
                    <a:uLnTx/>
                    <a:uFillTx/>
                    <a:latin typeface="Arial" panose="020B0604020202020204" pitchFamily="34" charset="0"/>
                    <a:ea typeface="MS Mincho" panose="02020609040205080304" pitchFamily="49" charset="-128"/>
                    <a:cs typeface="Arial" panose="020B0604020202020204" pitchFamily="34" charset="0"/>
                  </a:rPr>
                  <a:t> </a:t>
                </a:r>
                <a:endPar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a:p>
                <a:pPr marL="0" marR="0" lvl="0" indent="0" defTabSz="914400" eaLnBrk="1" fontAlgn="auto" latinLnBrk="0" hangingPunct="1">
                  <a:spcBef>
                    <a:spcPts val="0"/>
                  </a:spcBef>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Local NGOs and private </a:t>
                </a:r>
                <a:r>
                  <a:rPr kumimoji="0" lang="en-US" b="0" i="0" u="none" strike="noStrike" kern="0" cap="none" spc="0" normalizeH="0" baseline="0" noProof="0" dirty="0" err="1">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organisations</a:t>
                </a:r>
                <a:endPar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p:txBody>
          </p:sp>
        </p:grpSp>
        <p:grpSp>
          <p:nvGrpSpPr>
            <p:cNvPr id="22" name="Group 21">
              <a:extLst>
                <a:ext uri="{FF2B5EF4-FFF2-40B4-BE49-F238E27FC236}">
                  <a16:creationId xmlns:a16="http://schemas.microsoft.com/office/drawing/2014/main" id="{6093BB52-F0A0-4569-8771-E5B937916CAD}"/>
                </a:ext>
              </a:extLst>
            </p:cNvPr>
            <p:cNvGrpSpPr/>
            <p:nvPr/>
          </p:nvGrpSpPr>
          <p:grpSpPr>
            <a:xfrm>
              <a:off x="6299750" y="4109647"/>
              <a:ext cx="4126073" cy="1648478"/>
              <a:chOff x="31968" y="-23281"/>
              <a:chExt cx="2454175" cy="822789"/>
            </a:xfrm>
          </p:grpSpPr>
          <p:sp>
            <p:nvSpPr>
              <p:cNvPr id="23" name="Text Box 2">
                <a:extLst>
                  <a:ext uri="{FF2B5EF4-FFF2-40B4-BE49-F238E27FC236}">
                    <a16:creationId xmlns:a16="http://schemas.microsoft.com/office/drawing/2014/main" id="{0B4A2E73-6417-4C2D-9AE1-0607F04D4F8F}"/>
                  </a:ext>
                </a:extLst>
              </p:cNvPr>
              <p:cNvSpPr txBox="1">
                <a:spLocks noChangeArrowheads="1"/>
              </p:cNvSpPr>
              <p:nvPr/>
            </p:nvSpPr>
            <p:spPr bwMode="auto">
              <a:xfrm>
                <a:off x="65741" y="14059"/>
                <a:ext cx="2171353" cy="78544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spcBef>
                    <a:spcPts val="0"/>
                  </a:spcBef>
                  <a:buClrTx/>
                  <a:buSzTx/>
                  <a:buFontTx/>
                  <a:buNone/>
                  <a:tabLst/>
                  <a:defRPr/>
                </a:pPr>
                <a:r>
                  <a:rPr kumimoji="0" lang="en-US" sz="1600" b="0"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International organisations</a:t>
                </a:r>
              </a:p>
              <a:p>
                <a:pPr marL="0" marR="0" lvl="0" indent="0" defTabSz="914400" eaLnBrk="1" fontAlgn="auto" latinLnBrk="0" hangingPunct="1">
                  <a:spcBef>
                    <a:spcPts val="0"/>
                  </a:spcBef>
                  <a:buClrTx/>
                  <a:buSzTx/>
                  <a:buFontTx/>
                  <a:buNone/>
                  <a:tabLst/>
                  <a:defRPr/>
                </a:pPr>
                <a:r>
                  <a:rPr kumimoji="0" lang="en-US" sz="1600" b="0"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Governments/ Ministries</a:t>
                </a:r>
              </a:p>
              <a:p>
                <a:pPr marL="0" marR="0" lvl="0" indent="0" defTabSz="914400" eaLnBrk="1" fontAlgn="auto" latinLnBrk="0" hangingPunct="1">
                  <a:spcBef>
                    <a:spcPts val="0"/>
                  </a:spcBef>
                  <a:buClrTx/>
                  <a:buSzTx/>
                  <a:buFontTx/>
                  <a:buNone/>
                  <a:tabLst/>
                  <a:defRPr/>
                </a:pPr>
                <a:r>
                  <a:rPr kumimoji="0" lang="en-US" sz="1600" b="0"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Universities, Teacher colleges</a:t>
                </a:r>
              </a:p>
              <a:p>
                <a:pPr marL="0" marR="0" lvl="0" indent="0" defTabSz="914400" eaLnBrk="1" fontAlgn="auto" latinLnBrk="0" hangingPunct="1">
                  <a:spcBef>
                    <a:spcPts val="0"/>
                  </a:spcBef>
                  <a:buClrTx/>
                  <a:buSzTx/>
                  <a:buFontTx/>
                  <a:buNone/>
                  <a:tabLst/>
                  <a:defRPr/>
                </a:pPr>
                <a:r>
                  <a:rPr kumimoji="0" lang="en-US" sz="1600" b="0"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Local authority</a:t>
                </a:r>
              </a:p>
              <a:p>
                <a:pPr marL="0" marR="0" lvl="0" indent="0" defTabSz="914400" eaLnBrk="1" fontAlgn="auto" latinLnBrk="0" hangingPunct="1">
                  <a:spcBef>
                    <a:spcPts val="0"/>
                  </a:spcBef>
                  <a:buClrTx/>
                  <a:buSzTx/>
                  <a:buFontTx/>
                  <a:buNone/>
                  <a:tabLst/>
                  <a:defRPr/>
                </a:pPr>
                <a:r>
                  <a:rPr kumimoji="0" lang="en-US" sz="1600" b="0"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Local NGOs, Schools</a:t>
                </a:r>
              </a:p>
              <a:p>
                <a:pPr marL="0" marR="0" lvl="0" indent="0" defTabSz="914400" eaLnBrk="1" fontAlgn="auto" latinLnBrk="0" hangingPunct="1">
                  <a:spcBef>
                    <a:spcPts val="0"/>
                  </a:spcBef>
                  <a:buClrTx/>
                  <a:buSzTx/>
                  <a:buFontTx/>
                  <a:buNone/>
                  <a:tabLst/>
                  <a:defRPr/>
                </a:pPr>
                <a:r>
                  <a:rPr kumimoji="0" lang="de-DE" sz="1600" b="0"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 </a:t>
                </a:r>
                <a:endParaRPr kumimoji="0" lang="en-US" sz="1600" b="0"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p:txBody>
          </p:sp>
          <p:sp>
            <p:nvSpPr>
              <p:cNvPr id="24" name="Rectangle: Rounded Corners 23">
                <a:extLst>
                  <a:ext uri="{FF2B5EF4-FFF2-40B4-BE49-F238E27FC236}">
                    <a16:creationId xmlns:a16="http://schemas.microsoft.com/office/drawing/2014/main" id="{CE33A8EB-0A65-4A8A-9689-E9E3CD91C3FD}"/>
                  </a:ext>
                </a:extLst>
              </p:cNvPr>
              <p:cNvSpPr/>
              <p:nvPr/>
            </p:nvSpPr>
            <p:spPr>
              <a:xfrm>
                <a:off x="31968" y="-23281"/>
                <a:ext cx="2454175" cy="822789"/>
              </a:xfrm>
              <a:prstGeom prst="roundRect">
                <a:avLst/>
              </a:prstGeom>
              <a:solidFill>
                <a:schemeClr val="accent5">
                  <a:lumMod val="20000"/>
                  <a:lumOff val="80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mbria"/>
                  <a:ea typeface="+mn-ea"/>
                  <a:cs typeface="+mn-cs"/>
                </a:endParaRPr>
              </a:p>
            </p:txBody>
          </p:sp>
          <p:sp>
            <p:nvSpPr>
              <p:cNvPr id="58" name="Text Box 2">
                <a:extLst>
                  <a:ext uri="{FF2B5EF4-FFF2-40B4-BE49-F238E27FC236}">
                    <a16:creationId xmlns:a16="http://schemas.microsoft.com/office/drawing/2014/main" id="{DBD28AA9-8951-4640-9EFA-3C5BC402BCA2}"/>
                  </a:ext>
                </a:extLst>
              </p:cNvPr>
              <p:cNvSpPr txBox="1">
                <a:spLocks noChangeArrowheads="1"/>
              </p:cNvSpPr>
              <p:nvPr/>
            </p:nvSpPr>
            <p:spPr bwMode="auto">
              <a:xfrm>
                <a:off x="101662" y="9141"/>
                <a:ext cx="2171353" cy="759754"/>
              </a:xfrm>
              <a:prstGeom prst="rect">
                <a:avLst/>
              </a:prstGeom>
              <a:solidFill>
                <a:schemeClr val="accent5">
                  <a:lumMod val="20000"/>
                  <a:lumOff val="80000"/>
                </a:schemeClr>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spcBef>
                    <a:spcPts val="0"/>
                  </a:spcBef>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International </a:t>
                </a:r>
                <a:r>
                  <a:rPr kumimoji="0" lang="en-US" b="0" i="0" u="none" strike="noStrike" kern="0" cap="none" spc="0" normalizeH="0" baseline="0" noProof="0" dirty="0" err="1">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organisations</a:t>
                </a:r>
                <a:endPar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a:p>
                <a:pPr marL="0" marR="0" lvl="0" indent="0" defTabSz="914400" eaLnBrk="1" fontAlgn="auto" latinLnBrk="0" hangingPunct="1">
                  <a:spcBef>
                    <a:spcPts val="0"/>
                  </a:spcBef>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Governments/ Ministries</a:t>
                </a:r>
              </a:p>
              <a:p>
                <a:pPr marL="0" marR="0" lvl="0" indent="0" defTabSz="914400" eaLnBrk="1" fontAlgn="auto" latinLnBrk="0" hangingPunct="1">
                  <a:spcBef>
                    <a:spcPts val="0"/>
                  </a:spcBef>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Universities, Teacher colleges</a:t>
                </a:r>
              </a:p>
              <a:p>
                <a:pPr marL="0" marR="0" lvl="0" indent="0" defTabSz="914400" eaLnBrk="1" fontAlgn="auto" latinLnBrk="0" hangingPunct="1">
                  <a:spcBef>
                    <a:spcPts val="0"/>
                  </a:spcBef>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Local authority</a:t>
                </a:r>
              </a:p>
              <a:p>
                <a:pPr marL="0" marR="0" lvl="0" indent="0" defTabSz="914400" eaLnBrk="1" fontAlgn="auto" latinLnBrk="0" hangingPunct="1">
                  <a:spcBef>
                    <a:spcPts val="0"/>
                  </a:spcBef>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Local NGOs, Schools</a:t>
                </a:r>
              </a:p>
              <a:p>
                <a:pPr marL="0" marR="0" lvl="0" indent="0" defTabSz="914400" eaLnBrk="1" fontAlgn="auto" latinLnBrk="0" hangingPunct="1">
                  <a:spcBef>
                    <a:spcPts val="0"/>
                  </a:spcBef>
                  <a:buClrTx/>
                  <a:buSzTx/>
                  <a:buFontTx/>
                  <a:buNone/>
                  <a:tabLst/>
                  <a:defRPr/>
                </a:pPr>
                <a:r>
                  <a:rPr kumimoji="0" lang="de-DE"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 </a:t>
                </a:r>
                <a:endParaRPr kumimoji="0" lang="en-US"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p:txBody>
          </p:sp>
        </p:grpSp>
        <p:grpSp>
          <p:nvGrpSpPr>
            <p:cNvPr id="18" name="Group 17">
              <a:extLst>
                <a:ext uri="{FF2B5EF4-FFF2-40B4-BE49-F238E27FC236}">
                  <a16:creationId xmlns:a16="http://schemas.microsoft.com/office/drawing/2014/main" id="{D3B3D399-2373-41CC-87A5-4C0A11AB2D5A}"/>
                </a:ext>
              </a:extLst>
            </p:cNvPr>
            <p:cNvGrpSpPr/>
            <p:nvPr/>
          </p:nvGrpSpPr>
          <p:grpSpPr>
            <a:xfrm>
              <a:off x="6447765" y="5842013"/>
              <a:ext cx="3757161" cy="732087"/>
              <a:chOff x="19973" y="0"/>
              <a:chExt cx="1555750" cy="400050"/>
            </a:xfrm>
            <a:solidFill>
              <a:srgbClr val="9BBB59">
                <a:lumMod val="20000"/>
                <a:lumOff val="80000"/>
              </a:srgbClr>
            </a:solidFill>
          </p:grpSpPr>
          <p:sp>
            <p:nvSpPr>
              <p:cNvPr id="19" name="Rectangle: Rounded Corners 18">
                <a:extLst>
                  <a:ext uri="{FF2B5EF4-FFF2-40B4-BE49-F238E27FC236}">
                    <a16:creationId xmlns:a16="http://schemas.microsoft.com/office/drawing/2014/main" id="{1D132B77-5B9F-410A-81EB-784261D05281}"/>
                  </a:ext>
                </a:extLst>
              </p:cNvPr>
              <p:cNvSpPr/>
              <p:nvPr/>
            </p:nvSpPr>
            <p:spPr>
              <a:xfrm>
                <a:off x="19973" y="0"/>
                <a:ext cx="1555750" cy="400050"/>
              </a:xfrm>
              <a:prstGeom prst="roundRect">
                <a:avLst/>
              </a:prstGeom>
              <a:grpFill/>
              <a:ln w="12700" cap="flat" cmpd="sng" algn="ctr">
                <a:solidFill>
                  <a:srgbClr val="4472C4">
                    <a:shade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0" name="Text Box 2">
                <a:extLst>
                  <a:ext uri="{FF2B5EF4-FFF2-40B4-BE49-F238E27FC236}">
                    <a16:creationId xmlns:a16="http://schemas.microsoft.com/office/drawing/2014/main" id="{5ADBA564-96EA-4728-8168-42082B3927FD}"/>
                  </a:ext>
                </a:extLst>
              </p:cNvPr>
              <p:cNvSpPr txBox="1">
                <a:spLocks noChangeArrowheads="1"/>
              </p:cNvSpPr>
              <p:nvPr/>
            </p:nvSpPr>
            <p:spPr bwMode="auto">
              <a:xfrm>
                <a:off x="87826" y="130945"/>
                <a:ext cx="1295400" cy="215288"/>
              </a:xfrm>
              <a:prstGeom prst="rect">
                <a:avLst/>
              </a:prstGeom>
              <a:grpFill/>
              <a:ln w="9525">
                <a:noFill/>
                <a:miter lim="800000"/>
                <a:headEnd/>
                <a:tailEnd/>
              </a:ln>
            </p:spPr>
            <p:txBody>
              <a:bodyPr rot="0" vert="horz" wrap="square" lIns="91440" tIns="45720" rIns="91440" bIns="45720" anchor="t" anchorCtr="0">
                <a:noAutofit/>
              </a:bodyPr>
              <a:lstStyle/>
              <a:p>
                <a:pPr marL="0" marR="0" lvl="0" indent="0" algn="just" defTabSz="914400" eaLnBrk="1" fontAlgn="auto" latinLnBrk="0" hangingPunct="1">
                  <a:lnSpc>
                    <a:spcPts val="1600"/>
                  </a:lnSpc>
                  <a:spcBef>
                    <a:spcPts val="0"/>
                  </a:spcBef>
                  <a:spcAft>
                    <a:spcPts val="600"/>
                  </a:spcAft>
                  <a:buClrTx/>
                  <a:buSzTx/>
                  <a:buFontTx/>
                  <a:buNone/>
                  <a:tabLst/>
                  <a:defRPr/>
                </a:pPr>
                <a:r>
                  <a:rPr kumimoji="0" lang="en-US" sz="2000" b="0" i="0" u="none" strike="noStrike" kern="0" cap="none" spc="0" normalizeH="0" baseline="0" noProof="0" dirty="0" err="1">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Organisations</a:t>
                </a:r>
                <a:r>
                  <a:rPr kumimoji="0" lang="en-US" sz="2000" b="0"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 and agents</a:t>
                </a:r>
              </a:p>
            </p:txBody>
          </p:sp>
        </p:grpSp>
      </p:grpSp>
      <p:sp>
        <p:nvSpPr>
          <p:cNvPr id="55" name="Title 1">
            <a:extLst>
              <a:ext uri="{FF2B5EF4-FFF2-40B4-BE49-F238E27FC236}">
                <a16:creationId xmlns:a16="http://schemas.microsoft.com/office/drawing/2014/main" id="{2143D662-D43C-41F1-8BA4-C4B8AF3890CC}"/>
              </a:ext>
            </a:extLst>
          </p:cNvPr>
          <p:cNvSpPr>
            <a:spLocks noGrp="1"/>
          </p:cNvSpPr>
          <p:nvPr>
            <p:ph type="title"/>
          </p:nvPr>
        </p:nvSpPr>
        <p:spPr>
          <a:xfrm>
            <a:off x="808073" y="226394"/>
            <a:ext cx="10515600" cy="677863"/>
          </a:xfrm>
        </p:spPr>
        <p:txBody>
          <a:bodyPr>
            <a:normAutofit/>
          </a:bodyPr>
          <a:lstStyle/>
          <a:p>
            <a:r>
              <a:rPr lang="en-US" sz="2800" dirty="0">
                <a:latin typeface="Arial" panose="020B0604020202020204" pitchFamily="34" charset="0"/>
                <a:cs typeface="Arial" panose="020B0604020202020204" pitchFamily="34" charset="0"/>
              </a:rPr>
              <a:t>Complexity of the International Cooperation Ecosystem</a:t>
            </a:r>
            <a:endParaRPr lang="en-MY"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2628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4028</TotalTime>
  <Words>811</Words>
  <Application>Microsoft Office PowerPoint</Application>
  <PresentationFormat>Widescreen</PresentationFormat>
  <Paragraphs>118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Cambria</vt:lpstr>
      <vt:lpstr>Office Theme</vt:lpstr>
      <vt:lpstr>International Cooperation Development in Mathematics Education: The Way Forward </vt:lpstr>
      <vt:lpstr>How did ICDME start?</vt:lpstr>
      <vt:lpstr>Focus of the ICDME-Tsukuba Conference 2022</vt:lpstr>
      <vt:lpstr>Summary of Presentations @ ICDME-Tsukuba Conference</vt:lpstr>
      <vt:lpstr>Types of International Cooperation</vt:lpstr>
      <vt:lpstr>The 3 Focus Areas in International Cooperation in Math Education</vt:lpstr>
      <vt:lpstr>A) Areas in Curricular Development</vt:lpstr>
      <vt:lpstr>B) Areas in Professional Development</vt:lpstr>
      <vt:lpstr>Complexity of the International Cooperation Ecosystem</vt:lpstr>
      <vt:lpstr>Methods in International Cooperation Projects</vt:lpstr>
      <vt:lpstr>Some General Issues in International Cooperation</vt:lpstr>
      <vt:lpstr>The Way Forward – Future Plans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TSG 61</dc:title>
  <dc:creator>Ui Hock Cheah</dc:creator>
  <cp:lastModifiedBy>CheahUH</cp:lastModifiedBy>
  <cp:revision>71</cp:revision>
  <dcterms:created xsi:type="dcterms:W3CDTF">2021-06-30T02:41:45Z</dcterms:created>
  <dcterms:modified xsi:type="dcterms:W3CDTF">2022-04-02T12:39:42Z</dcterms:modified>
</cp:coreProperties>
</file>